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Doppio One"/>
      <p:regular r:id="rId19"/>
    </p:embeddedFont>
    <p:embeddedFont>
      <p:font typeface="Anaheim"/>
      <p:regular r:id="rId20"/>
      <p:bold r:id="rId21"/>
    </p:embeddedFont>
    <p:embeddedFont>
      <p:font typeface="Oswald SemiBold"/>
      <p:regular r:id="rId22"/>
      <p:bold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1C7F7E-2FEE-486D-B4CF-1E22DD4AB7F8}">
  <a:tblStyle styleId="{C01C7F7E-2FEE-486D-B4CF-1E22DD4AB7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Anaheim-regular.fntdata"/><Relationship Id="rId22" Type="http://schemas.openxmlformats.org/officeDocument/2006/relationships/font" Target="fonts/OswaldSemiBold-regular.fntdata"/><Relationship Id="rId21" Type="http://schemas.openxmlformats.org/officeDocument/2006/relationships/font" Target="fonts/Anaheim-bold.fntdata"/><Relationship Id="rId24" Type="http://schemas.openxmlformats.org/officeDocument/2006/relationships/font" Target="fonts/Oswald-regular.fntdata"/><Relationship Id="rId23" Type="http://schemas.openxmlformats.org/officeDocument/2006/relationships/font" Target="fonts/OswaldSemiBold-bold.fntdata"/><Relationship Id="rId25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DoppioOn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541f9f16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541f9f16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0a54193ab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0a54193ab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0208a148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0208a14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ba892fbc73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ba892fbc73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78ed86e2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78ed86e2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541f9f16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541f9f1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a892fbc7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ba892fbc7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a892fbc7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a892fbc7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541f9f1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541f9f1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0a50c88c0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0a50c88c0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0a54193a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0a54193a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0a54193a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0a54193a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152100"/>
            <a:ext cx="4132500" cy="17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198800"/>
            <a:ext cx="301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310275" y="-6900"/>
            <a:ext cx="6419100" cy="5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1600425" y="1171725"/>
            <a:ext cx="3838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806525" y="3180350"/>
            <a:ext cx="3426600" cy="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7" name="Google Shape;57;p11"/>
          <p:cNvGrpSpPr/>
          <p:nvPr/>
        </p:nvGrpSpPr>
        <p:grpSpPr>
          <a:xfrm>
            <a:off x="7239899" y="3803333"/>
            <a:ext cx="2351199" cy="715313"/>
            <a:chOff x="8138310" y="3811875"/>
            <a:chExt cx="1584900" cy="715313"/>
          </a:xfrm>
        </p:grpSpPr>
        <p:sp>
          <p:nvSpPr>
            <p:cNvPr id="58" name="Google Shape;58;p1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11"/>
          <p:cNvSpPr/>
          <p:nvPr/>
        </p:nvSpPr>
        <p:spPr>
          <a:xfrm>
            <a:off x="7212299" y="624858"/>
            <a:ext cx="235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flipH="1">
            <a:off x="50" y="-11450"/>
            <a:ext cx="5052600" cy="51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990475" y="2311375"/>
            <a:ext cx="3702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3"/>
          <p:cNvSpPr txBox="1"/>
          <p:nvPr>
            <p:ph hasCustomPrompt="1" idx="2" type="title"/>
          </p:nvPr>
        </p:nvSpPr>
        <p:spPr>
          <a:xfrm>
            <a:off x="990475" y="1414171"/>
            <a:ext cx="25932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990475" y="3048124"/>
            <a:ext cx="370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2429250" y="-11450"/>
            <a:ext cx="4285500" cy="84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flipH="1">
            <a:off x="2429250" y="4297125"/>
            <a:ext cx="4285500" cy="84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82900" y="2255700"/>
            <a:ext cx="3778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4"/>
          <p:cNvSpPr txBox="1"/>
          <p:nvPr>
            <p:ph hasCustomPrompt="1" idx="2" type="title"/>
          </p:nvPr>
        </p:nvSpPr>
        <p:spPr>
          <a:xfrm>
            <a:off x="3275400" y="1358483"/>
            <a:ext cx="25932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56850" y="2992436"/>
            <a:ext cx="303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4"/>
          <p:cNvSpPr/>
          <p:nvPr/>
        </p:nvSpPr>
        <p:spPr>
          <a:xfrm rot="5400000">
            <a:off x="4343100" y="-1191362"/>
            <a:ext cx="550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5400000">
            <a:off x="-700188" y="6258663"/>
            <a:ext cx="550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 flipH="1">
            <a:off x="2029350" y="0"/>
            <a:ext cx="5085300" cy="36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841851" y="1807075"/>
            <a:ext cx="303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5"/>
          <p:cNvSpPr txBox="1"/>
          <p:nvPr>
            <p:ph hasCustomPrompt="1" idx="2" type="title"/>
          </p:nvPr>
        </p:nvSpPr>
        <p:spPr>
          <a:xfrm>
            <a:off x="2271850" y="1719778"/>
            <a:ext cx="1419900" cy="15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841838" y="2543824"/>
            <a:ext cx="303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0" name="Google Shape;80;p15"/>
          <p:cNvSpPr/>
          <p:nvPr/>
        </p:nvSpPr>
        <p:spPr>
          <a:xfrm>
            <a:off x="2020500" y="4456550"/>
            <a:ext cx="51030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flipH="1">
            <a:off x="0" y="4009300"/>
            <a:ext cx="9144000" cy="116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2434375" y="2765225"/>
            <a:ext cx="231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16"/>
          <p:cNvSpPr txBox="1"/>
          <p:nvPr>
            <p:ph hasCustomPrompt="1" idx="2" type="title"/>
          </p:nvPr>
        </p:nvSpPr>
        <p:spPr>
          <a:xfrm>
            <a:off x="990475" y="2765225"/>
            <a:ext cx="144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751275" y="2765225"/>
            <a:ext cx="3030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 flipH="1">
            <a:off x="0" y="0"/>
            <a:ext cx="9144000" cy="116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2434375" y="1680850"/>
            <a:ext cx="2953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17"/>
          <p:cNvSpPr txBox="1"/>
          <p:nvPr>
            <p:ph hasCustomPrompt="1" idx="2" type="title"/>
          </p:nvPr>
        </p:nvSpPr>
        <p:spPr>
          <a:xfrm>
            <a:off x="990475" y="1680850"/>
            <a:ext cx="1443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5595775" y="1680850"/>
            <a:ext cx="2835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TITLE_AND_BODY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100" y="3347625"/>
            <a:ext cx="9144000" cy="17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2" type="ctrTitle"/>
          </p:nvPr>
        </p:nvSpPr>
        <p:spPr>
          <a:xfrm>
            <a:off x="914270" y="1784599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914270" y="2124079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hasCustomPrompt="1" idx="3" type="title"/>
          </p:nvPr>
        </p:nvSpPr>
        <p:spPr>
          <a:xfrm>
            <a:off x="1302320" y="1185922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/>
          <p:nvPr>
            <p:ph idx="4" type="ctrTitle"/>
          </p:nvPr>
        </p:nvSpPr>
        <p:spPr>
          <a:xfrm>
            <a:off x="3545095" y="1784599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18"/>
          <p:cNvSpPr txBox="1"/>
          <p:nvPr>
            <p:ph idx="5" type="subTitle"/>
          </p:nvPr>
        </p:nvSpPr>
        <p:spPr>
          <a:xfrm>
            <a:off x="3545095" y="2124079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hasCustomPrompt="1" idx="6" type="title"/>
          </p:nvPr>
        </p:nvSpPr>
        <p:spPr>
          <a:xfrm>
            <a:off x="3933145" y="1185922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/>
          <p:nvPr>
            <p:ph idx="7" type="ctrTitle"/>
          </p:nvPr>
        </p:nvSpPr>
        <p:spPr>
          <a:xfrm>
            <a:off x="6175920" y="1784599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18"/>
          <p:cNvSpPr txBox="1"/>
          <p:nvPr>
            <p:ph idx="8" type="subTitle"/>
          </p:nvPr>
        </p:nvSpPr>
        <p:spPr>
          <a:xfrm>
            <a:off x="6175920" y="2124079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hasCustomPrompt="1" idx="9" type="title"/>
          </p:nvPr>
        </p:nvSpPr>
        <p:spPr>
          <a:xfrm>
            <a:off x="6563970" y="1185922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/>
          <p:nvPr>
            <p:ph idx="13" type="ctrTitle"/>
          </p:nvPr>
        </p:nvSpPr>
        <p:spPr>
          <a:xfrm>
            <a:off x="914270" y="3733748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18"/>
          <p:cNvSpPr txBox="1"/>
          <p:nvPr>
            <p:ph idx="14" type="subTitle"/>
          </p:nvPr>
        </p:nvSpPr>
        <p:spPr>
          <a:xfrm>
            <a:off x="914270" y="4073228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hasCustomPrompt="1" idx="15" type="title"/>
          </p:nvPr>
        </p:nvSpPr>
        <p:spPr>
          <a:xfrm>
            <a:off x="1302320" y="3135071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6" name="Google Shape;106;p18"/>
          <p:cNvSpPr txBox="1"/>
          <p:nvPr>
            <p:ph idx="16" type="ctrTitle"/>
          </p:nvPr>
        </p:nvSpPr>
        <p:spPr>
          <a:xfrm>
            <a:off x="3545095" y="3733748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8"/>
          <p:cNvSpPr txBox="1"/>
          <p:nvPr>
            <p:ph idx="17" type="subTitle"/>
          </p:nvPr>
        </p:nvSpPr>
        <p:spPr>
          <a:xfrm>
            <a:off x="3545095" y="4073228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hasCustomPrompt="1" idx="18" type="title"/>
          </p:nvPr>
        </p:nvSpPr>
        <p:spPr>
          <a:xfrm>
            <a:off x="3933145" y="3135071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/>
          <p:nvPr>
            <p:ph idx="19" type="ctrTitle"/>
          </p:nvPr>
        </p:nvSpPr>
        <p:spPr>
          <a:xfrm>
            <a:off x="6175920" y="3733748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p18"/>
          <p:cNvSpPr txBox="1"/>
          <p:nvPr>
            <p:ph idx="20" type="subTitle"/>
          </p:nvPr>
        </p:nvSpPr>
        <p:spPr>
          <a:xfrm>
            <a:off x="6175920" y="4073228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hasCustomPrompt="1" idx="21" type="title"/>
          </p:nvPr>
        </p:nvSpPr>
        <p:spPr>
          <a:xfrm>
            <a:off x="6563970" y="3135071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TITLE_AND_BODY_1_5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ctrTitle"/>
          </p:nvPr>
        </p:nvSpPr>
        <p:spPr>
          <a:xfrm>
            <a:off x="914270" y="87242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19"/>
          <p:cNvSpPr txBox="1"/>
          <p:nvPr>
            <p:ph idx="1" type="subTitle"/>
          </p:nvPr>
        </p:nvSpPr>
        <p:spPr>
          <a:xfrm>
            <a:off x="914270" y="121190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hasCustomPrompt="1" idx="2" type="title"/>
          </p:nvPr>
        </p:nvSpPr>
        <p:spPr>
          <a:xfrm>
            <a:off x="1302325" y="482749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6" name="Google Shape;116;p19"/>
          <p:cNvSpPr txBox="1"/>
          <p:nvPr>
            <p:ph idx="3" type="ctrTitle"/>
          </p:nvPr>
        </p:nvSpPr>
        <p:spPr>
          <a:xfrm>
            <a:off x="3545095" y="87242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7" name="Google Shape;117;p19"/>
          <p:cNvSpPr txBox="1"/>
          <p:nvPr>
            <p:ph idx="4" type="subTitle"/>
          </p:nvPr>
        </p:nvSpPr>
        <p:spPr>
          <a:xfrm>
            <a:off x="3545095" y="121190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hasCustomPrompt="1" idx="5" type="title"/>
          </p:nvPr>
        </p:nvSpPr>
        <p:spPr>
          <a:xfrm>
            <a:off x="3933150" y="482749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19" name="Google Shape;119;p19"/>
          <p:cNvGrpSpPr/>
          <p:nvPr/>
        </p:nvGrpSpPr>
        <p:grpSpPr>
          <a:xfrm>
            <a:off x="6376900" y="-3450"/>
            <a:ext cx="3679324" cy="5150400"/>
            <a:chOff x="7130150" y="-3450"/>
            <a:chExt cx="3679324" cy="5150400"/>
          </a:xfrm>
        </p:grpSpPr>
        <p:sp>
          <p:nvSpPr>
            <p:cNvPr id="120" name="Google Shape;120;p19"/>
            <p:cNvSpPr/>
            <p:nvPr/>
          </p:nvSpPr>
          <p:spPr>
            <a:xfrm>
              <a:off x="7130150" y="-3450"/>
              <a:ext cx="2053800" cy="515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8430774" y="624858"/>
              <a:ext cx="23511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8458374" y="3803333"/>
              <a:ext cx="23511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8458374" y="4442446"/>
              <a:ext cx="23511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9"/>
          <p:cNvSpPr txBox="1"/>
          <p:nvPr>
            <p:ph idx="6" type="ctrTitle"/>
          </p:nvPr>
        </p:nvSpPr>
        <p:spPr>
          <a:xfrm>
            <a:off x="914270" y="2310499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" name="Google Shape;125;p19"/>
          <p:cNvSpPr txBox="1"/>
          <p:nvPr>
            <p:ph idx="7" type="subTitle"/>
          </p:nvPr>
        </p:nvSpPr>
        <p:spPr>
          <a:xfrm>
            <a:off x="914270" y="2649979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hasCustomPrompt="1" idx="8" type="title"/>
          </p:nvPr>
        </p:nvSpPr>
        <p:spPr>
          <a:xfrm>
            <a:off x="1302325" y="1920824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/>
          <p:nvPr>
            <p:ph idx="9" type="ctrTitle"/>
          </p:nvPr>
        </p:nvSpPr>
        <p:spPr>
          <a:xfrm>
            <a:off x="3545095" y="2310499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/>
          <p:nvPr>
            <p:ph idx="13" type="subTitle"/>
          </p:nvPr>
        </p:nvSpPr>
        <p:spPr>
          <a:xfrm>
            <a:off x="3545095" y="2649979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hasCustomPrompt="1" idx="14" type="title"/>
          </p:nvPr>
        </p:nvSpPr>
        <p:spPr>
          <a:xfrm>
            <a:off x="3933150" y="1920824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/>
          <p:nvPr>
            <p:ph idx="15" type="ctrTitle"/>
          </p:nvPr>
        </p:nvSpPr>
        <p:spPr>
          <a:xfrm>
            <a:off x="914270" y="374857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19"/>
          <p:cNvSpPr txBox="1"/>
          <p:nvPr>
            <p:ph idx="16" type="subTitle"/>
          </p:nvPr>
        </p:nvSpPr>
        <p:spPr>
          <a:xfrm>
            <a:off x="914270" y="408805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hasCustomPrompt="1" idx="17" type="title"/>
          </p:nvPr>
        </p:nvSpPr>
        <p:spPr>
          <a:xfrm>
            <a:off x="1302325" y="3358899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/>
          <p:nvPr>
            <p:ph idx="18" type="ctrTitle"/>
          </p:nvPr>
        </p:nvSpPr>
        <p:spPr>
          <a:xfrm>
            <a:off x="3545095" y="374857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19"/>
          <p:cNvSpPr txBox="1"/>
          <p:nvPr>
            <p:ph idx="19" type="subTitle"/>
          </p:nvPr>
        </p:nvSpPr>
        <p:spPr>
          <a:xfrm>
            <a:off x="3545095" y="408805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hasCustomPrompt="1" idx="20" type="title"/>
          </p:nvPr>
        </p:nvSpPr>
        <p:spPr>
          <a:xfrm>
            <a:off x="3933150" y="3358899"/>
            <a:ext cx="1277700" cy="3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3">
  <p:cSld name="TITLE_AND_BODY_1_5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ctrTitle"/>
          </p:nvPr>
        </p:nvSpPr>
        <p:spPr>
          <a:xfrm>
            <a:off x="1412701" y="212920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1412700" y="2468676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hasCustomPrompt="1" idx="2" type="title"/>
          </p:nvPr>
        </p:nvSpPr>
        <p:spPr>
          <a:xfrm>
            <a:off x="713225" y="21292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/>
          <p:nvPr>
            <p:ph idx="3" type="ctrTitle"/>
          </p:nvPr>
        </p:nvSpPr>
        <p:spPr>
          <a:xfrm>
            <a:off x="5775400" y="212930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20"/>
          <p:cNvSpPr txBox="1"/>
          <p:nvPr>
            <p:ph idx="4" type="subTitle"/>
          </p:nvPr>
        </p:nvSpPr>
        <p:spPr>
          <a:xfrm>
            <a:off x="5775400" y="2468776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hasCustomPrompt="1" idx="5" type="title"/>
          </p:nvPr>
        </p:nvSpPr>
        <p:spPr>
          <a:xfrm>
            <a:off x="5075800" y="21293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3" name="Google Shape;143;p20"/>
          <p:cNvSpPr txBox="1"/>
          <p:nvPr>
            <p:ph idx="6" type="ctrTitle"/>
          </p:nvPr>
        </p:nvSpPr>
        <p:spPr>
          <a:xfrm>
            <a:off x="1412701" y="298310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20"/>
          <p:cNvSpPr txBox="1"/>
          <p:nvPr>
            <p:ph idx="7" type="subTitle"/>
          </p:nvPr>
        </p:nvSpPr>
        <p:spPr>
          <a:xfrm>
            <a:off x="1412700" y="3322597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hasCustomPrompt="1" idx="8" type="title"/>
          </p:nvPr>
        </p:nvSpPr>
        <p:spPr>
          <a:xfrm>
            <a:off x="713225" y="29831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6" name="Google Shape;146;p20"/>
          <p:cNvSpPr txBox="1"/>
          <p:nvPr>
            <p:ph idx="9" type="ctrTitle"/>
          </p:nvPr>
        </p:nvSpPr>
        <p:spPr>
          <a:xfrm>
            <a:off x="1412701" y="383695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7" name="Google Shape;147;p20"/>
          <p:cNvSpPr txBox="1"/>
          <p:nvPr>
            <p:ph idx="13" type="subTitle"/>
          </p:nvPr>
        </p:nvSpPr>
        <p:spPr>
          <a:xfrm>
            <a:off x="1412700" y="4176426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hasCustomPrompt="1" idx="14" type="title"/>
          </p:nvPr>
        </p:nvSpPr>
        <p:spPr>
          <a:xfrm>
            <a:off x="713225" y="38371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/>
          <p:nvPr>
            <p:ph idx="15" type="ctrTitle"/>
          </p:nvPr>
        </p:nvSpPr>
        <p:spPr>
          <a:xfrm>
            <a:off x="5775475" y="3836863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0"/>
          <p:cNvSpPr txBox="1"/>
          <p:nvPr>
            <p:ph idx="16" type="subTitle"/>
          </p:nvPr>
        </p:nvSpPr>
        <p:spPr>
          <a:xfrm>
            <a:off x="5775475" y="4176338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0"/>
          <p:cNvSpPr txBox="1"/>
          <p:nvPr>
            <p:ph hasCustomPrompt="1" idx="17" type="title"/>
          </p:nvPr>
        </p:nvSpPr>
        <p:spPr>
          <a:xfrm>
            <a:off x="5075875" y="383695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0"/>
          <p:cNvSpPr txBox="1"/>
          <p:nvPr>
            <p:ph idx="18" type="ctrTitle"/>
          </p:nvPr>
        </p:nvSpPr>
        <p:spPr>
          <a:xfrm>
            <a:off x="5775475" y="298320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3" name="Google Shape;153;p20"/>
          <p:cNvSpPr txBox="1"/>
          <p:nvPr>
            <p:ph idx="19" type="subTitle"/>
          </p:nvPr>
        </p:nvSpPr>
        <p:spPr>
          <a:xfrm>
            <a:off x="5775475" y="3322698"/>
            <a:ext cx="26553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hasCustomPrompt="1" idx="20" type="title"/>
          </p:nvPr>
        </p:nvSpPr>
        <p:spPr>
          <a:xfrm>
            <a:off x="5075875" y="29832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55" name="Google Shape;155;p20"/>
          <p:cNvGrpSpPr/>
          <p:nvPr/>
        </p:nvGrpSpPr>
        <p:grpSpPr>
          <a:xfrm>
            <a:off x="-7475" y="-14750"/>
            <a:ext cx="9336688" cy="1713000"/>
            <a:chOff x="-7475" y="-14750"/>
            <a:chExt cx="9336688" cy="1713000"/>
          </a:xfrm>
        </p:grpSpPr>
        <p:sp>
          <p:nvSpPr>
            <p:cNvPr id="156" name="Google Shape;156;p20"/>
            <p:cNvSpPr/>
            <p:nvPr/>
          </p:nvSpPr>
          <p:spPr>
            <a:xfrm>
              <a:off x="-7475" y="-14750"/>
              <a:ext cx="9151500" cy="17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744013" y="627513"/>
              <a:ext cx="15852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259110" y="358075"/>
              <a:ext cx="540900" cy="54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08425" y="627525"/>
              <a:ext cx="66288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flipH="1">
            <a:off x="4858500" y="-11450"/>
            <a:ext cx="4285500" cy="51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5195300" y="2311375"/>
            <a:ext cx="27585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5195300" y="1414171"/>
            <a:ext cx="25932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195300" y="3048124"/>
            <a:ext cx="303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4">
  <p:cSld name="TITLE_AND_BODY_1_5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ctrTitle"/>
          </p:nvPr>
        </p:nvSpPr>
        <p:spPr>
          <a:xfrm>
            <a:off x="914270" y="87242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1"/>
          <p:cNvSpPr txBox="1"/>
          <p:nvPr>
            <p:ph idx="1" type="subTitle"/>
          </p:nvPr>
        </p:nvSpPr>
        <p:spPr>
          <a:xfrm>
            <a:off x="914270" y="112160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hasCustomPrompt="1" idx="2" type="title"/>
          </p:nvPr>
        </p:nvSpPr>
        <p:spPr>
          <a:xfrm>
            <a:off x="1302320" y="351547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21"/>
          <p:cNvSpPr txBox="1"/>
          <p:nvPr>
            <p:ph idx="3" type="ctrTitle"/>
          </p:nvPr>
        </p:nvSpPr>
        <p:spPr>
          <a:xfrm>
            <a:off x="6181445" y="87242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5" name="Google Shape;165;p21"/>
          <p:cNvSpPr txBox="1"/>
          <p:nvPr>
            <p:ph idx="4" type="subTitle"/>
          </p:nvPr>
        </p:nvSpPr>
        <p:spPr>
          <a:xfrm>
            <a:off x="6181445" y="112160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hasCustomPrompt="1" idx="5" type="title"/>
          </p:nvPr>
        </p:nvSpPr>
        <p:spPr>
          <a:xfrm>
            <a:off x="6569495" y="351547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/>
          <p:nvPr>
            <p:ph idx="6" type="ctrTitle"/>
          </p:nvPr>
        </p:nvSpPr>
        <p:spPr>
          <a:xfrm>
            <a:off x="914270" y="2357874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21"/>
          <p:cNvSpPr txBox="1"/>
          <p:nvPr>
            <p:ph idx="7" type="subTitle"/>
          </p:nvPr>
        </p:nvSpPr>
        <p:spPr>
          <a:xfrm>
            <a:off x="914270" y="2607054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hasCustomPrompt="1" idx="8" type="title"/>
          </p:nvPr>
        </p:nvSpPr>
        <p:spPr>
          <a:xfrm>
            <a:off x="1302320" y="1844897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0" name="Google Shape;170;p21"/>
          <p:cNvSpPr txBox="1"/>
          <p:nvPr>
            <p:ph idx="9" type="ctrTitle"/>
          </p:nvPr>
        </p:nvSpPr>
        <p:spPr>
          <a:xfrm>
            <a:off x="914270" y="3851348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1" name="Google Shape;171;p21"/>
          <p:cNvSpPr txBox="1"/>
          <p:nvPr>
            <p:ph idx="13" type="subTitle"/>
          </p:nvPr>
        </p:nvSpPr>
        <p:spPr>
          <a:xfrm>
            <a:off x="914270" y="4100528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hasCustomPrompt="1" idx="14" type="title"/>
          </p:nvPr>
        </p:nvSpPr>
        <p:spPr>
          <a:xfrm>
            <a:off x="1302320" y="333034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21"/>
          <p:cNvSpPr txBox="1"/>
          <p:nvPr>
            <p:ph idx="15" type="ctrTitle"/>
          </p:nvPr>
        </p:nvSpPr>
        <p:spPr>
          <a:xfrm>
            <a:off x="6181445" y="3851348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21"/>
          <p:cNvSpPr txBox="1"/>
          <p:nvPr>
            <p:ph idx="16" type="subTitle"/>
          </p:nvPr>
        </p:nvSpPr>
        <p:spPr>
          <a:xfrm>
            <a:off x="6181445" y="4100528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hasCustomPrompt="1" idx="17" type="title"/>
          </p:nvPr>
        </p:nvSpPr>
        <p:spPr>
          <a:xfrm>
            <a:off x="6569495" y="333034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1"/>
          <p:cNvSpPr txBox="1"/>
          <p:nvPr>
            <p:ph idx="18" type="ctrTitle"/>
          </p:nvPr>
        </p:nvSpPr>
        <p:spPr>
          <a:xfrm>
            <a:off x="6181445" y="2357873"/>
            <a:ext cx="20538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21"/>
          <p:cNvSpPr txBox="1"/>
          <p:nvPr>
            <p:ph idx="19" type="subTitle"/>
          </p:nvPr>
        </p:nvSpPr>
        <p:spPr>
          <a:xfrm>
            <a:off x="6181445" y="2607053"/>
            <a:ext cx="20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hasCustomPrompt="1" idx="20" type="title"/>
          </p:nvPr>
        </p:nvSpPr>
        <p:spPr>
          <a:xfrm>
            <a:off x="6569495" y="184489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1"/>
          <p:cNvSpPr/>
          <p:nvPr/>
        </p:nvSpPr>
        <p:spPr>
          <a:xfrm>
            <a:off x="3547868" y="-3450"/>
            <a:ext cx="2053800" cy="5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3399218" y="624858"/>
            <a:ext cx="235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3399218" y="3803333"/>
            <a:ext cx="235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3399218" y="4442446"/>
            <a:ext cx="235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2"/>
          <p:cNvGrpSpPr/>
          <p:nvPr/>
        </p:nvGrpSpPr>
        <p:grpSpPr>
          <a:xfrm>
            <a:off x="-1003631" y="606688"/>
            <a:ext cx="11151267" cy="3763313"/>
            <a:chOff x="-1003631" y="606688"/>
            <a:chExt cx="11151267" cy="3763313"/>
          </a:xfrm>
        </p:grpSpPr>
        <p:grpSp>
          <p:nvGrpSpPr>
            <p:cNvPr id="185" name="Google Shape;185;p22"/>
            <p:cNvGrpSpPr/>
            <p:nvPr/>
          </p:nvGrpSpPr>
          <p:grpSpPr>
            <a:xfrm>
              <a:off x="-1003631" y="3654688"/>
              <a:ext cx="1585217" cy="715313"/>
              <a:chOff x="8138310" y="3811875"/>
              <a:chExt cx="1584900" cy="715313"/>
            </a:xfrm>
          </p:grpSpPr>
          <p:sp>
            <p:nvSpPr>
              <p:cNvPr id="186" name="Google Shape;186;p22"/>
              <p:cNvSpPr/>
              <p:nvPr/>
            </p:nvSpPr>
            <p:spPr>
              <a:xfrm>
                <a:off x="8138310" y="3811875"/>
                <a:ext cx="15849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>
                <a:off x="8138310" y="4450988"/>
                <a:ext cx="15849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" name="Google Shape;188;p22"/>
            <p:cNvGrpSpPr/>
            <p:nvPr/>
          </p:nvGrpSpPr>
          <p:grpSpPr>
            <a:xfrm>
              <a:off x="8562419" y="606688"/>
              <a:ext cx="1585217" cy="715313"/>
              <a:chOff x="8138310" y="3811875"/>
              <a:chExt cx="1584900" cy="715313"/>
            </a:xfrm>
          </p:grpSpPr>
          <p:sp>
            <p:nvSpPr>
              <p:cNvPr id="189" name="Google Shape;189;p22"/>
              <p:cNvSpPr/>
              <p:nvPr/>
            </p:nvSpPr>
            <p:spPr>
              <a:xfrm>
                <a:off x="8138310" y="3811875"/>
                <a:ext cx="15849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2"/>
              <p:cNvSpPr/>
              <p:nvPr/>
            </p:nvSpPr>
            <p:spPr>
              <a:xfrm>
                <a:off x="8138310" y="4450988"/>
                <a:ext cx="15849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1" name="Google Shape;191;p22"/>
          <p:cNvSpPr txBox="1"/>
          <p:nvPr>
            <p:ph type="title"/>
          </p:nvPr>
        </p:nvSpPr>
        <p:spPr>
          <a:xfrm>
            <a:off x="990475" y="2493825"/>
            <a:ext cx="2520900" cy="21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_NUMBER_1">
    <p:bg>
      <p:bgPr>
        <a:solidFill>
          <a:schemeClr val="accen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hasCustomPrompt="1" type="title"/>
          </p:nvPr>
        </p:nvSpPr>
        <p:spPr>
          <a:xfrm>
            <a:off x="3923075" y="1479800"/>
            <a:ext cx="4507800" cy="16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4" name="Google Shape;194;p23"/>
          <p:cNvSpPr/>
          <p:nvPr/>
        </p:nvSpPr>
        <p:spPr>
          <a:xfrm>
            <a:off x="7239899" y="4442446"/>
            <a:ext cx="2351199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212299" y="624858"/>
            <a:ext cx="235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 txBox="1"/>
          <p:nvPr>
            <p:ph idx="1" type="subTitle"/>
          </p:nvPr>
        </p:nvSpPr>
        <p:spPr>
          <a:xfrm>
            <a:off x="3923075" y="3091000"/>
            <a:ext cx="20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3"/>
          <p:cNvSpPr txBox="1"/>
          <p:nvPr>
            <p:ph idx="2" type="subTitle"/>
          </p:nvPr>
        </p:nvSpPr>
        <p:spPr>
          <a:xfrm>
            <a:off x="6365875" y="3091000"/>
            <a:ext cx="20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ONE_COLUMN_TEXT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4"/>
          <p:cNvGrpSpPr/>
          <p:nvPr/>
        </p:nvGrpSpPr>
        <p:grpSpPr>
          <a:xfrm>
            <a:off x="-1091337" y="-14750"/>
            <a:ext cx="10235337" cy="5218800"/>
            <a:chOff x="-1091337" y="-14750"/>
            <a:chExt cx="10235337" cy="5218800"/>
          </a:xfrm>
        </p:grpSpPr>
        <p:sp>
          <p:nvSpPr>
            <p:cNvPr id="200" name="Google Shape;200;p24"/>
            <p:cNvSpPr/>
            <p:nvPr/>
          </p:nvSpPr>
          <p:spPr>
            <a:xfrm>
              <a:off x="4572000" y="-14750"/>
              <a:ext cx="4572000" cy="521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1" name="Google Shape;201;p24"/>
            <p:cNvGrpSpPr/>
            <p:nvPr/>
          </p:nvGrpSpPr>
          <p:grpSpPr>
            <a:xfrm>
              <a:off x="-1091337" y="3811888"/>
              <a:ext cx="9522114" cy="715313"/>
              <a:chOff x="-1091337" y="3811888"/>
              <a:chExt cx="9522114" cy="715313"/>
            </a:xfrm>
          </p:grpSpPr>
          <p:sp>
            <p:nvSpPr>
              <p:cNvPr id="202" name="Google Shape;202;p24"/>
              <p:cNvSpPr/>
              <p:nvPr/>
            </p:nvSpPr>
            <p:spPr>
              <a:xfrm>
                <a:off x="-1091337" y="3811888"/>
                <a:ext cx="15852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-79323" y="4451000"/>
                <a:ext cx="8510100" cy="762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5127475" y="2186000"/>
            <a:ext cx="3267000" cy="1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-17850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5"/>
          <p:cNvGrpSpPr/>
          <p:nvPr/>
        </p:nvGrpSpPr>
        <p:grpSpPr>
          <a:xfrm>
            <a:off x="7273051" y="3601738"/>
            <a:ext cx="1585217" cy="715313"/>
            <a:chOff x="8138310" y="3811875"/>
            <a:chExt cx="1584900" cy="715313"/>
          </a:xfrm>
        </p:grpSpPr>
        <p:sp>
          <p:nvSpPr>
            <p:cNvPr id="209" name="Google Shape;209;p2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25"/>
          <p:cNvGrpSpPr/>
          <p:nvPr/>
        </p:nvGrpSpPr>
        <p:grpSpPr>
          <a:xfrm>
            <a:off x="285726" y="3601738"/>
            <a:ext cx="1585217" cy="715313"/>
            <a:chOff x="8138310" y="3811875"/>
            <a:chExt cx="1584900" cy="715313"/>
          </a:xfrm>
        </p:grpSpPr>
        <p:sp>
          <p:nvSpPr>
            <p:cNvPr id="212" name="Google Shape;212;p2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5"/>
          <p:cNvSpPr txBox="1"/>
          <p:nvPr>
            <p:ph type="title"/>
          </p:nvPr>
        </p:nvSpPr>
        <p:spPr>
          <a:xfrm>
            <a:off x="1939950" y="3673038"/>
            <a:ext cx="5264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b="1" sz="1600">
                <a:latin typeface="Doppio One"/>
                <a:ea typeface="Doppio One"/>
                <a:cs typeface="Doppio One"/>
                <a:sym typeface="Doppio One"/>
              </a:defRPr>
            </a:lvl9pPr>
          </a:lstStyle>
          <a:p/>
        </p:txBody>
      </p:sp>
      <p:sp>
        <p:nvSpPr>
          <p:cNvPr id="215" name="Google Shape;215;p25"/>
          <p:cNvSpPr txBox="1"/>
          <p:nvPr>
            <p:ph idx="2" type="title"/>
          </p:nvPr>
        </p:nvSpPr>
        <p:spPr>
          <a:xfrm>
            <a:off x="1939950" y="1721563"/>
            <a:ext cx="5264100" cy="14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0" sz="2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b="1" sz="2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2907325" y="1346175"/>
            <a:ext cx="6290100" cy="16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>
            <p:ph type="ctrTitle"/>
          </p:nvPr>
        </p:nvSpPr>
        <p:spPr>
          <a:xfrm>
            <a:off x="3637951" y="1463788"/>
            <a:ext cx="46542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6"/>
          <p:cNvSpPr txBox="1"/>
          <p:nvPr>
            <p:ph idx="1" type="subTitle"/>
          </p:nvPr>
        </p:nvSpPr>
        <p:spPr>
          <a:xfrm>
            <a:off x="3637950" y="1840107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0" name="Google Shape;220;p26"/>
          <p:cNvSpPr txBox="1"/>
          <p:nvPr>
            <p:ph idx="2" type="ctrTitle"/>
          </p:nvPr>
        </p:nvSpPr>
        <p:spPr>
          <a:xfrm>
            <a:off x="851851" y="3223450"/>
            <a:ext cx="46542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1" name="Google Shape;221;p26"/>
          <p:cNvSpPr txBox="1"/>
          <p:nvPr>
            <p:ph idx="3" type="subTitle"/>
          </p:nvPr>
        </p:nvSpPr>
        <p:spPr>
          <a:xfrm>
            <a:off x="851850" y="3599775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22" name="Google Shape;222;p26"/>
          <p:cNvGrpSpPr/>
          <p:nvPr/>
        </p:nvGrpSpPr>
        <p:grpSpPr>
          <a:xfrm>
            <a:off x="8115319" y="3654688"/>
            <a:ext cx="1585217" cy="715313"/>
            <a:chOff x="8138310" y="3811875"/>
            <a:chExt cx="1584900" cy="715313"/>
          </a:xfrm>
        </p:grpSpPr>
        <p:sp>
          <p:nvSpPr>
            <p:cNvPr id="223" name="Google Shape;223;p2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6"/>
          <p:cNvSpPr txBox="1"/>
          <p:nvPr>
            <p:ph idx="4"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26"/>
          <p:cNvSpPr txBox="1"/>
          <p:nvPr>
            <p:ph idx="5" type="subTitle"/>
          </p:nvPr>
        </p:nvSpPr>
        <p:spPr>
          <a:xfrm>
            <a:off x="3637950" y="2128432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7" name="Google Shape;227;p26"/>
          <p:cNvSpPr txBox="1"/>
          <p:nvPr>
            <p:ph idx="6" type="subTitle"/>
          </p:nvPr>
        </p:nvSpPr>
        <p:spPr>
          <a:xfrm>
            <a:off x="851850" y="3888100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8" name="Google Shape;228;p26"/>
          <p:cNvSpPr txBox="1"/>
          <p:nvPr>
            <p:ph idx="7" type="subTitle"/>
          </p:nvPr>
        </p:nvSpPr>
        <p:spPr>
          <a:xfrm>
            <a:off x="3637950" y="2416757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9" name="Google Shape;229;p26"/>
          <p:cNvSpPr txBox="1"/>
          <p:nvPr>
            <p:ph idx="8" type="subTitle"/>
          </p:nvPr>
        </p:nvSpPr>
        <p:spPr>
          <a:xfrm>
            <a:off x="851850" y="4176425"/>
            <a:ext cx="46542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AND_TWO_COLUMNS_2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2" type="ctrTitle"/>
          </p:nvPr>
        </p:nvSpPr>
        <p:spPr>
          <a:xfrm>
            <a:off x="1771925" y="1579650"/>
            <a:ext cx="39957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3" name="Google Shape;233;p27"/>
          <p:cNvSpPr txBox="1"/>
          <p:nvPr>
            <p:ph idx="1" type="subTitle"/>
          </p:nvPr>
        </p:nvSpPr>
        <p:spPr>
          <a:xfrm>
            <a:off x="1771925" y="1955975"/>
            <a:ext cx="39957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4" name="Google Shape;234;p27"/>
          <p:cNvSpPr txBox="1"/>
          <p:nvPr>
            <p:ph idx="3" type="ctrTitle"/>
          </p:nvPr>
        </p:nvSpPr>
        <p:spPr>
          <a:xfrm>
            <a:off x="1771925" y="3203300"/>
            <a:ext cx="39957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27"/>
          <p:cNvSpPr txBox="1"/>
          <p:nvPr>
            <p:ph idx="4" type="subTitle"/>
          </p:nvPr>
        </p:nvSpPr>
        <p:spPr>
          <a:xfrm>
            <a:off x="1771925" y="3579625"/>
            <a:ext cx="39957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6" name="Google Shape;236;p27"/>
          <p:cNvSpPr/>
          <p:nvPr/>
        </p:nvSpPr>
        <p:spPr>
          <a:xfrm>
            <a:off x="6893175" y="-16050"/>
            <a:ext cx="2301300" cy="51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-76412" y="1753038"/>
            <a:ext cx="15852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-76412" y="3376688"/>
            <a:ext cx="15852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BODY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2" type="ctrTitle"/>
          </p:nvPr>
        </p:nvSpPr>
        <p:spPr>
          <a:xfrm>
            <a:off x="1727877" y="1406925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2" name="Google Shape;242;p28"/>
          <p:cNvSpPr txBox="1"/>
          <p:nvPr>
            <p:ph idx="1" type="subTitle"/>
          </p:nvPr>
        </p:nvSpPr>
        <p:spPr>
          <a:xfrm>
            <a:off x="1727877" y="1707050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3" name="Google Shape;243;p28"/>
          <p:cNvSpPr txBox="1"/>
          <p:nvPr>
            <p:ph idx="3" type="ctrTitle"/>
          </p:nvPr>
        </p:nvSpPr>
        <p:spPr>
          <a:xfrm>
            <a:off x="1727877" y="2490075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4" name="Google Shape;244;p28"/>
          <p:cNvSpPr txBox="1"/>
          <p:nvPr>
            <p:ph idx="4" type="subTitle"/>
          </p:nvPr>
        </p:nvSpPr>
        <p:spPr>
          <a:xfrm>
            <a:off x="1727877" y="2790200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5" name="Google Shape;245;p28"/>
          <p:cNvSpPr txBox="1"/>
          <p:nvPr>
            <p:ph idx="5" type="ctrTitle"/>
          </p:nvPr>
        </p:nvSpPr>
        <p:spPr>
          <a:xfrm>
            <a:off x="1727877" y="3573225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6" name="Google Shape;246;p28"/>
          <p:cNvSpPr txBox="1"/>
          <p:nvPr>
            <p:ph idx="6" type="subTitle"/>
          </p:nvPr>
        </p:nvSpPr>
        <p:spPr>
          <a:xfrm>
            <a:off x="1727877" y="3873350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7" name="Google Shape;247;p28"/>
          <p:cNvSpPr/>
          <p:nvPr/>
        </p:nvSpPr>
        <p:spPr>
          <a:xfrm>
            <a:off x="-76412" y="1580313"/>
            <a:ext cx="15852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-76412" y="2663463"/>
            <a:ext cx="15852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-76412" y="3746613"/>
            <a:ext cx="15852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7277750" y="-16050"/>
            <a:ext cx="1916700" cy="51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TITLE_AND_BODY_1_1_2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p29"/>
          <p:cNvSpPr txBox="1"/>
          <p:nvPr>
            <p:ph idx="2" type="ctrTitle"/>
          </p:nvPr>
        </p:nvSpPr>
        <p:spPr>
          <a:xfrm>
            <a:off x="914374" y="3384525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4" name="Google Shape;254;p29"/>
          <p:cNvSpPr txBox="1"/>
          <p:nvPr>
            <p:ph idx="1" type="subTitle"/>
          </p:nvPr>
        </p:nvSpPr>
        <p:spPr>
          <a:xfrm>
            <a:off x="914375" y="3760850"/>
            <a:ext cx="21681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5" name="Google Shape;255;p29"/>
          <p:cNvSpPr txBox="1"/>
          <p:nvPr>
            <p:ph idx="3" type="ctrTitle"/>
          </p:nvPr>
        </p:nvSpPr>
        <p:spPr>
          <a:xfrm>
            <a:off x="3487949" y="2001200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6" name="Google Shape;256;p29"/>
          <p:cNvSpPr txBox="1"/>
          <p:nvPr>
            <p:ph idx="4" type="subTitle"/>
          </p:nvPr>
        </p:nvSpPr>
        <p:spPr>
          <a:xfrm>
            <a:off x="3487950" y="2377525"/>
            <a:ext cx="21681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7" name="Google Shape;257;p29"/>
          <p:cNvSpPr txBox="1"/>
          <p:nvPr>
            <p:ph idx="5" type="ctrTitle"/>
          </p:nvPr>
        </p:nvSpPr>
        <p:spPr>
          <a:xfrm>
            <a:off x="6061524" y="3384525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8" name="Google Shape;258;p29"/>
          <p:cNvSpPr txBox="1"/>
          <p:nvPr>
            <p:ph idx="6" type="subTitle"/>
          </p:nvPr>
        </p:nvSpPr>
        <p:spPr>
          <a:xfrm>
            <a:off x="6061525" y="3760850"/>
            <a:ext cx="21681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5">
  <p:cSld name="TITLE_AND_BODY_1_2_1_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30"/>
          <p:cNvSpPr txBox="1"/>
          <p:nvPr>
            <p:ph idx="2" type="ctrTitle"/>
          </p:nvPr>
        </p:nvSpPr>
        <p:spPr>
          <a:xfrm>
            <a:off x="914374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2" name="Google Shape;262;p30"/>
          <p:cNvSpPr txBox="1"/>
          <p:nvPr>
            <p:ph idx="1" type="subTitle"/>
          </p:nvPr>
        </p:nvSpPr>
        <p:spPr>
          <a:xfrm>
            <a:off x="914375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3" name="Google Shape;263;p30"/>
          <p:cNvSpPr txBox="1"/>
          <p:nvPr>
            <p:ph idx="3" type="ctrTitle"/>
          </p:nvPr>
        </p:nvSpPr>
        <p:spPr>
          <a:xfrm>
            <a:off x="3487949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4" name="Google Shape;264;p30"/>
          <p:cNvSpPr txBox="1"/>
          <p:nvPr>
            <p:ph idx="4" type="subTitle"/>
          </p:nvPr>
        </p:nvSpPr>
        <p:spPr>
          <a:xfrm>
            <a:off x="3487950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5" name="Google Shape;265;p30"/>
          <p:cNvSpPr txBox="1"/>
          <p:nvPr>
            <p:ph idx="5" type="ctrTitle"/>
          </p:nvPr>
        </p:nvSpPr>
        <p:spPr>
          <a:xfrm>
            <a:off x="6061524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6" name="Google Shape;266;p30"/>
          <p:cNvSpPr txBox="1"/>
          <p:nvPr>
            <p:ph idx="6" type="subTitle"/>
          </p:nvPr>
        </p:nvSpPr>
        <p:spPr>
          <a:xfrm>
            <a:off x="6061525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67" name="Google Shape;267;p30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268" name="Google Shape;268;p30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870150" y="928115"/>
            <a:ext cx="7486200" cy="30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/>
            </a:lvl1pPr>
            <a:lvl2pPr indent="-301625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2pPr>
            <a:lvl3pPr indent="-301625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3pPr>
            <a:lvl4pPr indent="-301625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rabicPeriod"/>
              <a:defRPr sz="1200"/>
            </a:lvl4pPr>
            <a:lvl5pPr indent="-301625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5pPr>
            <a:lvl6pPr indent="-301625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6pPr>
            <a:lvl7pPr indent="-301625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rabicPeriod"/>
              <a:defRPr sz="1200"/>
            </a:lvl7pPr>
            <a:lvl8pPr indent="-301625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8pPr>
            <a:lvl9pPr indent="-301625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BODY_1_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/>
          <p:nvPr/>
        </p:nvSpPr>
        <p:spPr>
          <a:xfrm>
            <a:off x="8328225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p31"/>
          <p:cNvSpPr txBox="1"/>
          <p:nvPr>
            <p:ph idx="2" type="ctrTitle"/>
          </p:nvPr>
        </p:nvSpPr>
        <p:spPr>
          <a:xfrm>
            <a:off x="1672938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4" name="Google Shape;274;p31"/>
          <p:cNvSpPr txBox="1"/>
          <p:nvPr>
            <p:ph idx="1" type="subTitle"/>
          </p:nvPr>
        </p:nvSpPr>
        <p:spPr>
          <a:xfrm>
            <a:off x="1672950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1"/>
          <p:cNvSpPr txBox="1"/>
          <p:nvPr>
            <p:ph idx="3" type="ctrTitle"/>
          </p:nvPr>
        </p:nvSpPr>
        <p:spPr>
          <a:xfrm>
            <a:off x="1672938" y="17890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6" name="Google Shape;276;p31"/>
          <p:cNvSpPr txBox="1"/>
          <p:nvPr>
            <p:ph idx="4" type="subTitle"/>
          </p:nvPr>
        </p:nvSpPr>
        <p:spPr>
          <a:xfrm>
            <a:off x="1672950" y="20891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31"/>
          <p:cNvSpPr txBox="1"/>
          <p:nvPr>
            <p:ph idx="5" type="ctrTitle"/>
          </p:nvPr>
        </p:nvSpPr>
        <p:spPr>
          <a:xfrm>
            <a:off x="5055766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8" name="Google Shape;278;p31"/>
          <p:cNvSpPr txBox="1"/>
          <p:nvPr>
            <p:ph idx="6" type="subTitle"/>
          </p:nvPr>
        </p:nvSpPr>
        <p:spPr>
          <a:xfrm>
            <a:off x="5055776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1"/>
          <p:cNvSpPr txBox="1"/>
          <p:nvPr>
            <p:ph idx="7" type="ctrTitle"/>
          </p:nvPr>
        </p:nvSpPr>
        <p:spPr>
          <a:xfrm>
            <a:off x="5055766" y="17890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0" name="Google Shape;280;p31"/>
          <p:cNvSpPr txBox="1"/>
          <p:nvPr>
            <p:ph idx="8" type="subTitle"/>
          </p:nvPr>
        </p:nvSpPr>
        <p:spPr>
          <a:xfrm>
            <a:off x="5055776" y="20891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1" name="Google Shape;281;p31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282" name="Google Shape;282;p3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31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285" name="Google Shape;285;p3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TITLE_AND_BODY_1_2_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p32"/>
          <p:cNvSpPr txBox="1"/>
          <p:nvPr>
            <p:ph idx="2" type="ctrTitle"/>
          </p:nvPr>
        </p:nvSpPr>
        <p:spPr>
          <a:xfrm>
            <a:off x="1861138" y="31693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0" name="Google Shape;290;p32"/>
          <p:cNvSpPr txBox="1"/>
          <p:nvPr>
            <p:ph idx="1" type="subTitle"/>
          </p:nvPr>
        </p:nvSpPr>
        <p:spPr>
          <a:xfrm>
            <a:off x="1861150" y="34694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2"/>
          <p:cNvSpPr txBox="1"/>
          <p:nvPr>
            <p:ph idx="3" type="ctrTitle"/>
          </p:nvPr>
        </p:nvSpPr>
        <p:spPr>
          <a:xfrm>
            <a:off x="1861138" y="15604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2" name="Google Shape;292;p32"/>
          <p:cNvSpPr txBox="1"/>
          <p:nvPr>
            <p:ph idx="4" type="subTitle"/>
          </p:nvPr>
        </p:nvSpPr>
        <p:spPr>
          <a:xfrm>
            <a:off x="1861150" y="18605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2"/>
          <p:cNvSpPr txBox="1"/>
          <p:nvPr>
            <p:ph idx="5" type="ctrTitle"/>
          </p:nvPr>
        </p:nvSpPr>
        <p:spPr>
          <a:xfrm>
            <a:off x="5805141" y="31693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4" name="Google Shape;294;p32"/>
          <p:cNvSpPr txBox="1"/>
          <p:nvPr>
            <p:ph idx="6" type="subTitle"/>
          </p:nvPr>
        </p:nvSpPr>
        <p:spPr>
          <a:xfrm>
            <a:off x="5805151" y="34694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2"/>
          <p:cNvSpPr txBox="1"/>
          <p:nvPr>
            <p:ph idx="7" type="ctrTitle"/>
          </p:nvPr>
        </p:nvSpPr>
        <p:spPr>
          <a:xfrm>
            <a:off x="5805141" y="15604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6" name="Google Shape;296;p32"/>
          <p:cNvSpPr txBox="1"/>
          <p:nvPr>
            <p:ph idx="8" type="subTitle"/>
          </p:nvPr>
        </p:nvSpPr>
        <p:spPr>
          <a:xfrm>
            <a:off x="5805151" y="18605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2"/>
          <p:cNvSpPr/>
          <p:nvPr/>
        </p:nvSpPr>
        <p:spPr>
          <a:xfrm>
            <a:off x="-49150" y="4584400"/>
            <a:ext cx="92424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TITLE_AND_BODY_1_2_2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33"/>
          <p:cNvSpPr txBox="1"/>
          <p:nvPr>
            <p:ph idx="2" type="ctrTitle"/>
          </p:nvPr>
        </p:nvSpPr>
        <p:spPr>
          <a:xfrm>
            <a:off x="1109863" y="2810344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1" name="Google Shape;301;p33"/>
          <p:cNvSpPr txBox="1"/>
          <p:nvPr>
            <p:ph idx="1" type="subTitle"/>
          </p:nvPr>
        </p:nvSpPr>
        <p:spPr>
          <a:xfrm>
            <a:off x="1109875" y="3110467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3"/>
          <p:cNvSpPr txBox="1"/>
          <p:nvPr>
            <p:ph idx="3" type="ctrTitle"/>
          </p:nvPr>
        </p:nvSpPr>
        <p:spPr>
          <a:xfrm>
            <a:off x="1109863" y="157657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33"/>
          <p:cNvSpPr txBox="1"/>
          <p:nvPr>
            <p:ph idx="4" type="subTitle"/>
          </p:nvPr>
        </p:nvSpPr>
        <p:spPr>
          <a:xfrm>
            <a:off x="1109875" y="187670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3"/>
          <p:cNvSpPr txBox="1"/>
          <p:nvPr>
            <p:ph idx="5" type="ctrTitle"/>
          </p:nvPr>
        </p:nvSpPr>
        <p:spPr>
          <a:xfrm>
            <a:off x="5618816" y="3321594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5" name="Google Shape;305;p33"/>
          <p:cNvSpPr txBox="1"/>
          <p:nvPr>
            <p:ph idx="6" type="subTitle"/>
          </p:nvPr>
        </p:nvSpPr>
        <p:spPr>
          <a:xfrm>
            <a:off x="5618826" y="3621717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3"/>
          <p:cNvSpPr txBox="1"/>
          <p:nvPr>
            <p:ph idx="7" type="ctrTitle"/>
          </p:nvPr>
        </p:nvSpPr>
        <p:spPr>
          <a:xfrm>
            <a:off x="5618816" y="20878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33"/>
          <p:cNvSpPr txBox="1"/>
          <p:nvPr>
            <p:ph idx="8" type="subTitle"/>
          </p:nvPr>
        </p:nvSpPr>
        <p:spPr>
          <a:xfrm>
            <a:off x="5618826" y="23879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8" name="Google Shape;308;p33"/>
          <p:cNvGrpSpPr/>
          <p:nvPr/>
        </p:nvGrpSpPr>
        <p:grpSpPr>
          <a:xfrm>
            <a:off x="-634106" y="3654688"/>
            <a:ext cx="1585217" cy="715313"/>
            <a:chOff x="8138310" y="3811875"/>
            <a:chExt cx="1584900" cy="715313"/>
          </a:xfrm>
        </p:grpSpPr>
        <p:sp>
          <p:nvSpPr>
            <p:cNvPr id="309" name="Google Shape;309;p3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33"/>
          <p:cNvGrpSpPr/>
          <p:nvPr/>
        </p:nvGrpSpPr>
        <p:grpSpPr>
          <a:xfrm>
            <a:off x="8192894" y="3654688"/>
            <a:ext cx="1585217" cy="715313"/>
            <a:chOff x="8138310" y="3811875"/>
            <a:chExt cx="1584900" cy="715313"/>
          </a:xfrm>
        </p:grpSpPr>
        <p:sp>
          <p:nvSpPr>
            <p:cNvPr id="312" name="Google Shape;312;p3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4">
  <p:cSld name="TITLE_AND_BODY_1_2_2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34"/>
          <p:cNvSpPr txBox="1"/>
          <p:nvPr>
            <p:ph idx="2" type="ctrTitle"/>
          </p:nvPr>
        </p:nvSpPr>
        <p:spPr>
          <a:xfrm>
            <a:off x="4314100" y="2052320"/>
            <a:ext cx="41166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7" name="Google Shape;317;p34"/>
          <p:cNvSpPr txBox="1"/>
          <p:nvPr>
            <p:ph idx="1" type="subTitle"/>
          </p:nvPr>
        </p:nvSpPr>
        <p:spPr>
          <a:xfrm>
            <a:off x="4314141" y="2352449"/>
            <a:ext cx="41166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4"/>
          <p:cNvSpPr txBox="1"/>
          <p:nvPr>
            <p:ph idx="3" type="ctrTitle"/>
          </p:nvPr>
        </p:nvSpPr>
        <p:spPr>
          <a:xfrm>
            <a:off x="4314100" y="1140325"/>
            <a:ext cx="41166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34"/>
          <p:cNvSpPr txBox="1"/>
          <p:nvPr>
            <p:ph idx="4" type="subTitle"/>
          </p:nvPr>
        </p:nvSpPr>
        <p:spPr>
          <a:xfrm>
            <a:off x="4314141" y="1440450"/>
            <a:ext cx="41166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5" type="ctrTitle"/>
          </p:nvPr>
        </p:nvSpPr>
        <p:spPr>
          <a:xfrm>
            <a:off x="4314126" y="3876296"/>
            <a:ext cx="41166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1" name="Google Shape;321;p34"/>
          <p:cNvSpPr txBox="1"/>
          <p:nvPr>
            <p:ph idx="6" type="subTitle"/>
          </p:nvPr>
        </p:nvSpPr>
        <p:spPr>
          <a:xfrm>
            <a:off x="4314163" y="4176425"/>
            <a:ext cx="41166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idx="7" type="ctrTitle"/>
          </p:nvPr>
        </p:nvSpPr>
        <p:spPr>
          <a:xfrm>
            <a:off x="4314126" y="2964314"/>
            <a:ext cx="41166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3" name="Google Shape;323;p34"/>
          <p:cNvSpPr txBox="1"/>
          <p:nvPr>
            <p:ph idx="8" type="subTitle"/>
          </p:nvPr>
        </p:nvSpPr>
        <p:spPr>
          <a:xfrm>
            <a:off x="4314163" y="3264439"/>
            <a:ext cx="4116600" cy="4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34"/>
          <p:cNvSpPr/>
          <p:nvPr/>
        </p:nvSpPr>
        <p:spPr>
          <a:xfrm>
            <a:off x="0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TITLE_AND_BODY_1_2_3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/>
          <p:nvPr/>
        </p:nvSpPr>
        <p:spPr>
          <a:xfrm>
            <a:off x="8562700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5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35"/>
          <p:cNvSpPr txBox="1"/>
          <p:nvPr>
            <p:ph idx="2" type="ctrTitle"/>
          </p:nvPr>
        </p:nvSpPr>
        <p:spPr>
          <a:xfrm>
            <a:off x="1811551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9" name="Google Shape;329;p35"/>
          <p:cNvSpPr txBox="1"/>
          <p:nvPr>
            <p:ph idx="1" type="subTitle"/>
          </p:nvPr>
        </p:nvSpPr>
        <p:spPr>
          <a:xfrm>
            <a:off x="1811563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3" type="ctrTitle"/>
          </p:nvPr>
        </p:nvSpPr>
        <p:spPr>
          <a:xfrm>
            <a:off x="990463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1" name="Google Shape;331;p35"/>
          <p:cNvSpPr txBox="1"/>
          <p:nvPr>
            <p:ph idx="4" type="subTitle"/>
          </p:nvPr>
        </p:nvSpPr>
        <p:spPr>
          <a:xfrm>
            <a:off x="990475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5"/>
          <p:cNvSpPr txBox="1"/>
          <p:nvPr>
            <p:ph idx="5" type="ctrTitle"/>
          </p:nvPr>
        </p:nvSpPr>
        <p:spPr>
          <a:xfrm>
            <a:off x="5194379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3" name="Google Shape;333;p35"/>
          <p:cNvSpPr txBox="1"/>
          <p:nvPr>
            <p:ph idx="6" type="subTitle"/>
          </p:nvPr>
        </p:nvSpPr>
        <p:spPr>
          <a:xfrm>
            <a:off x="5194389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5"/>
          <p:cNvSpPr txBox="1"/>
          <p:nvPr>
            <p:ph idx="7" type="ctrTitle"/>
          </p:nvPr>
        </p:nvSpPr>
        <p:spPr>
          <a:xfrm>
            <a:off x="6015466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35"/>
          <p:cNvSpPr txBox="1"/>
          <p:nvPr>
            <p:ph idx="8" type="subTitle"/>
          </p:nvPr>
        </p:nvSpPr>
        <p:spPr>
          <a:xfrm>
            <a:off x="6015476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6" name="Google Shape;336;p35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337" name="Google Shape;337;p3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340" name="Google Shape;340;p3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5"/>
          <p:cNvSpPr txBox="1"/>
          <p:nvPr>
            <p:ph idx="9" type="ctrTitle"/>
          </p:nvPr>
        </p:nvSpPr>
        <p:spPr>
          <a:xfrm>
            <a:off x="3502966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3" name="Google Shape;343;p35"/>
          <p:cNvSpPr txBox="1"/>
          <p:nvPr>
            <p:ph idx="13" type="subTitle"/>
          </p:nvPr>
        </p:nvSpPr>
        <p:spPr>
          <a:xfrm>
            <a:off x="3502976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2">
  <p:cSld name="TITLE_AND_BODY_1_2_3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36"/>
          <p:cNvSpPr txBox="1"/>
          <p:nvPr>
            <p:ph idx="2" type="ctrTitle"/>
          </p:nvPr>
        </p:nvSpPr>
        <p:spPr>
          <a:xfrm>
            <a:off x="990463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7" name="Google Shape;347;p36"/>
          <p:cNvSpPr txBox="1"/>
          <p:nvPr>
            <p:ph idx="1" type="subTitle"/>
          </p:nvPr>
        </p:nvSpPr>
        <p:spPr>
          <a:xfrm>
            <a:off x="990475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6"/>
          <p:cNvSpPr txBox="1"/>
          <p:nvPr>
            <p:ph idx="3" type="ctrTitle"/>
          </p:nvPr>
        </p:nvSpPr>
        <p:spPr>
          <a:xfrm>
            <a:off x="990463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9" name="Google Shape;349;p36"/>
          <p:cNvSpPr txBox="1"/>
          <p:nvPr>
            <p:ph idx="4" type="subTitle"/>
          </p:nvPr>
        </p:nvSpPr>
        <p:spPr>
          <a:xfrm>
            <a:off x="990475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36"/>
          <p:cNvSpPr txBox="1"/>
          <p:nvPr>
            <p:ph idx="5" type="ctrTitle"/>
          </p:nvPr>
        </p:nvSpPr>
        <p:spPr>
          <a:xfrm>
            <a:off x="3502966" y="3778919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1" name="Google Shape;351;p36"/>
          <p:cNvSpPr txBox="1"/>
          <p:nvPr>
            <p:ph idx="6" type="subTitle"/>
          </p:nvPr>
        </p:nvSpPr>
        <p:spPr>
          <a:xfrm>
            <a:off x="3502976" y="4079042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36"/>
          <p:cNvSpPr txBox="1"/>
          <p:nvPr>
            <p:ph idx="7" type="ctrTitle"/>
          </p:nvPr>
        </p:nvSpPr>
        <p:spPr>
          <a:xfrm>
            <a:off x="6015466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3" name="Google Shape;353;p36"/>
          <p:cNvSpPr txBox="1"/>
          <p:nvPr>
            <p:ph idx="8" type="subTitle"/>
          </p:nvPr>
        </p:nvSpPr>
        <p:spPr>
          <a:xfrm>
            <a:off x="6015476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6"/>
          <p:cNvSpPr txBox="1"/>
          <p:nvPr>
            <p:ph idx="9" type="ctrTitle"/>
          </p:nvPr>
        </p:nvSpPr>
        <p:spPr>
          <a:xfrm>
            <a:off x="3502966" y="1865225"/>
            <a:ext cx="241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5" name="Google Shape;355;p36"/>
          <p:cNvSpPr txBox="1"/>
          <p:nvPr>
            <p:ph idx="13" type="subTitle"/>
          </p:nvPr>
        </p:nvSpPr>
        <p:spPr>
          <a:xfrm>
            <a:off x="3502976" y="2165350"/>
            <a:ext cx="24153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6" name="Google Shape;356;p36"/>
          <p:cNvGrpSpPr/>
          <p:nvPr/>
        </p:nvGrpSpPr>
        <p:grpSpPr>
          <a:xfrm>
            <a:off x="7083731" y="3654767"/>
            <a:ext cx="2200951" cy="715313"/>
            <a:chOff x="8138310" y="3811875"/>
            <a:chExt cx="1584900" cy="715313"/>
          </a:xfrm>
        </p:grpSpPr>
        <p:sp>
          <p:nvSpPr>
            <p:cNvPr id="357" name="Google Shape;357;p3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TITLE_AND_BODY_1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37"/>
          <p:cNvSpPr txBox="1"/>
          <p:nvPr>
            <p:ph idx="2" type="ctrTitle"/>
          </p:nvPr>
        </p:nvSpPr>
        <p:spPr>
          <a:xfrm>
            <a:off x="1099152" y="1359091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2" name="Google Shape;362;p37"/>
          <p:cNvSpPr txBox="1"/>
          <p:nvPr>
            <p:ph idx="1" type="subTitle"/>
          </p:nvPr>
        </p:nvSpPr>
        <p:spPr>
          <a:xfrm>
            <a:off x="1099152" y="1659216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7"/>
          <p:cNvSpPr txBox="1"/>
          <p:nvPr>
            <p:ph idx="3" type="ctrTitle"/>
          </p:nvPr>
        </p:nvSpPr>
        <p:spPr>
          <a:xfrm>
            <a:off x="1099152" y="2483246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4" name="Google Shape;364;p37"/>
          <p:cNvSpPr txBox="1"/>
          <p:nvPr>
            <p:ph idx="4" type="subTitle"/>
          </p:nvPr>
        </p:nvSpPr>
        <p:spPr>
          <a:xfrm>
            <a:off x="1099152" y="2783371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7"/>
          <p:cNvSpPr txBox="1"/>
          <p:nvPr>
            <p:ph idx="5" type="ctrTitle"/>
          </p:nvPr>
        </p:nvSpPr>
        <p:spPr>
          <a:xfrm>
            <a:off x="1099152" y="3607400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6" name="Google Shape;366;p37"/>
          <p:cNvSpPr txBox="1"/>
          <p:nvPr>
            <p:ph idx="6" type="subTitle"/>
          </p:nvPr>
        </p:nvSpPr>
        <p:spPr>
          <a:xfrm>
            <a:off x="1099152" y="3907525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7"/>
          <p:cNvSpPr txBox="1"/>
          <p:nvPr>
            <p:ph idx="7" type="ctrTitle"/>
          </p:nvPr>
        </p:nvSpPr>
        <p:spPr>
          <a:xfrm>
            <a:off x="5288452" y="1359091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8" name="Google Shape;368;p37"/>
          <p:cNvSpPr txBox="1"/>
          <p:nvPr>
            <p:ph idx="8" type="subTitle"/>
          </p:nvPr>
        </p:nvSpPr>
        <p:spPr>
          <a:xfrm>
            <a:off x="5288452" y="1659216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7"/>
          <p:cNvSpPr txBox="1"/>
          <p:nvPr>
            <p:ph idx="9" type="ctrTitle"/>
          </p:nvPr>
        </p:nvSpPr>
        <p:spPr>
          <a:xfrm>
            <a:off x="5288452" y="2483246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0" name="Google Shape;370;p37"/>
          <p:cNvSpPr txBox="1"/>
          <p:nvPr>
            <p:ph idx="13" type="subTitle"/>
          </p:nvPr>
        </p:nvSpPr>
        <p:spPr>
          <a:xfrm>
            <a:off x="5288452" y="2783371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37"/>
          <p:cNvSpPr txBox="1"/>
          <p:nvPr>
            <p:ph idx="14" type="ctrTitle"/>
          </p:nvPr>
        </p:nvSpPr>
        <p:spPr>
          <a:xfrm>
            <a:off x="5288452" y="3607400"/>
            <a:ext cx="2919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2" name="Google Shape;372;p37"/>
          <p:cNvSpPr txBox="1"/>
          <p:nvPr>
            <p:ph idx="15" type="subTitle"/>
          </p:nvPr>
        </p:nvSpPr>
        <p:spPr>
          <a:xfrm>
            <a:off x="5288452" y="3907525"/>
            <a:ext cx="29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7"/>
          <p:cNvSpPr/>
          <p:nvPr/>
        </p:nvSpPr>
        <p:spPr>
          <a:xfrm>
            <a:off x="-638140" y="1532488"/>
            <a:ext cx="15849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-638140" y="2656638"/>
            <a:ext cx="15849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-638140" y="3780788"/>
            <a:ext cx="15849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7"/>
          <p:cNvSpPr/>
          <p:nvPr/>
        </p:nvSpPr>
        <p:spPr>
          <a:xfrm>
            <a:off x="4688632" y="1532500"/>
            <a:ext cx="4473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"/>
          <p:cNvSpPr/>
          <p:nvPr/>
        </p:nvSpPr>
        <p:spPr>
          <a:xfrm>
            <a:off x="4688632" y="2656650"/>
            <a:ext cx="4473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7"/>
          <p:cNvSpPr/>
          <p:nvPr/>
        </p:nvSpPr>
        <p:spPr>
          <a:xfrm>
            <a:off x="4688632" y="3780800"/>
            <a:ext cx="447300" cy="7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2">
  <p:cSld name="TITLE_AND_BODY_1_1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/>
          <p:nvPr>
            <p:ph type="ctrTitle"/>
          </p:nvPr>
        </p:nvSpPr>
        <p:spPr>
          <a:xfrm>
            <a:off x="990475" y="1359100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1" name="Google Shape;381;p38"/>
          <p:cNvSpPr txBox="1"/>
          <p:nvPr>
            <p:ph idx="1" type="subTitle"/>
          </p:nvPr>
        </p:nvSpPr>
        <p:spPr>
          <a:xfrm>
            <a:off x="990475" y="1659224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38"/>
          <p:cNvSpPr txBox="1"/>
          <p:nvPr>
            <p:ph idx="2" type="ctrTitle"/>
          </p:nvPr>
        </p:nvSpPr>
        <p:spPr>
          <a:xfrm>
            <a:off x="990475" y="2483251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3" name="Google Shape;383;p38"/>
          <p:cNvSpPr txBox="1"/>
          <p:nvPr>
            <p:ph idx="3" type="subTitle"/>
          </p:nvPr>
        </p:nvSpPr>
        <p:spPr>
          <a:xfrm>
            <a:off x="990475" y="2783375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38"/>
          <p:cNvSpPr txBox="1"/>
          <p:nvPr>
            <p:ph idx="4" type="ctrTitle"/>
          </p:nvPr>
        </p:nvSpPr>
        <p:spPr>
          <a:xfrm>
            <a:off x="990475" y="3607403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5" name="Google Shape;385;p38"/>
          <p:cNvSpPr txBox="1"/>
          <p:nvPr>
            <p:ph idx="5" type="subTitle"/>
          </p:nvPr>
        </p:nvSpPr>
        <p:spPr>
          <a:xfrm>
            <a:off x="990475" y="3907527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38"/>
          <p:cNvSpPr txBox="1"/>
          <p:nvPr>
            <p:ph idx="6" type="ctrTitle"/>
          </p:nvPr>
        </p:nvSpPr>
        <p:spPr>
          <a:xfrm>
            <a:off x="5531450" y="1359100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7" name="Google Shape;387;p38"/>
          <p:cNvSpPr txBox="1"/>
          <p:nvPr>
            <p:ph idx="7" type="subTitle"/>
          </p:nvPr>
        </p:nvSpPr>
        <p:spPr>
          <a:xfrm>
            <a:off x="5531450" y="1659224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38"/>
          <p:cNvSpPr txBox="1"/>
          <p:nvPr>
            <p:ph idx="8" type="ctrTitle"/>
          </p:nvPr>
        </p:nvSpPr>
        <p:spPr>
          <a:xfrm>
            <a:off x="5531450" y="2483251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9" name="Google Shape;389;p38"/>
          <p:cNvSpPr txBox="1"/>
          <p:nvPr>
            <p:ph idx="9" type="subTitle"/>
          </p:nvPr>
        </p:nvSpPr>
        <p:spPr>
          <a:xfrm>
            <a:off x="5531450" y="2783375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38"/>
          <p:cNvSpPr txBox="1"/>
          <p:nvPr>
            <p:ph idx="13" type="ctrTitle"/>
          </p:nvPr>
        </p:nvSpPr>
        <p:spPr>
          <a:xfrm>
            <a:off x="5531450" y="3607403"/>
            <a:ext cx="2676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1" name="Google Shape;391;p38"/>
          <p:cNvSpPr txBox="1"/>
          <p:nvPr>
            <p:ph idx="14" type="subTitle"/>
          </p:nvPr>
        </p:nvSpPr>
        <p:spPr>
          <a:xfrm>
            <a:off x="5531450" y="3907527"/>
            <a:ext cx="26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38"/>
          <p:cNvSpPr txBox="1"/>
          <p:nvPr>
            <p:ph hasCustomPrompt="1" idx="15" type="title"/>
          </p:nvPr>
        </p:nvSpPr>
        <p:spPr>
          <a:xfrm>
            <a:off x="3892185" y="1284250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3" name="Google Shape;393;p38"/>
          <p:cNvSpPr txBox="1"/>
          <p:nvPr>
            <p:ph hasCustomPrompt="1" idx="16" type="title"/>
          </p:nvPr>
        </p:nvSpPr>
        <p:spPr>
          <a:xfrm>
            <a:off x="3892185" y="2415713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4" name="Google Shape;394;p38"/>
          <p:cNvSpPr txBox="1"/>
          <p:nvPr>
            <p:ph hasCustomPrompt="1" idx="17" type="title"/>
          </p:nvPr>
        </p:nvSpPr>
        <p:spPr>
          <a:xfrm>
            <a:off x="3892185" y="3547175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5" name="Google Shape;395;p38"/>
          <p:cNvSpPr txBox="1"/>
          <p:nvPr>
            <p:ph hasCustomPrompt="1" idx="18" type="title"/>
          </p:nvPr>
        </p:nvSpPr>
        <p:spPr>
          <a:xfrm>
            <a:off x="4721060" y="1284250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6" name="Google Shape;396;p38"/>
          <p:cNvSpPr txBox="1"/>
          <p:nvPr>
            <p:ph hasCustomPrompt="1" idx="19" type="title"/>
          </p:nvPr>
        </p:nvSpPr>
        <p:spPr>
          <a:xfrm>
            <a:off x="4721060" y="2415713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7" name="Google Shape;397;p38"/>
          <p:cNvSpPr txBox="1"/>
          <p:nvPr>
            <p:ph hasCustomPrompt="1" idx="20" type="title"/>
          </p:nvPr>
        </p:nvSpPr>
        <p:spPr>
          <a:xfrm>
            <a:off x="4721060" y="3547175"/>
            <a:ext cx="585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8" name="Google Shape;398;p38"/>
          <p:cNvSpPr txBox="1"/>
          <p:nvPr>
            <p:ph idx="21"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9" name="Google Shape;399;p38"/>
          <p:cNvSpPr/>
          <p:nvPr/>
        </p:nvSpPr>
        <p:spPr>
          <a:xfrm>
            <a:off x="-9825" y="4817800"/>
            <a:ext cx="9144000" cy="3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TITLE_AND_BODY_1_3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2" name="Google Shape;402;p39"/>
          <p:cNvSpPr txBox="1"/>
          <p:nvPr>
            <p:ph idx="1" type="subTitle"/>
          </p:nvPr>
        </p:nvSpPr>
        <p:spPr>
          <a:xfrm>
            <a:off x="914275" y="2122350"/>
            <a:ext cx="2053800" cy="9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39"/>
          <p:cNvSpPr txBox="1"/>
          <p:nvPr>
            <p:ph hasCustomPrompt="1" idx="2" type="title"/>
          </p:nvPr>
        </p:nvSpPr>
        <p:spPr>
          <a:xfrm>
            <a:off x="1302320" y="335877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04" name="Google Shape;404;p39"/>
          <p:cNvSpPr txBox="1"/>
          <p:nvPr>
            <p:ph idx="3" type="subTitle"/>
          </p:nvPr>
        </p:nvSpPr>
        <p:spPr>
          <a:xfrm>
            <a:off x="3545100" y="1207950"/>
            <a:ext cx="2053800" cy="9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39"/>
          <p:cNvSpPr txBox="1"/>
          <p:nvPr>
            <p:ph hasCustomPrompt="1" idx="4" type="title"/>
          </p:nvPr>
        </p:nvSpPr>
        <p:spPr>
          <a:xfrm>
            <a:off x="3933145" y="244437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06" name="Google Shape;406;p39"/>
          <p:cNvSpPr txBox="1"/>
          <p:nvPr>
            <p:ph idx="5" type="subTitle"/>
          </p:nvPr>
        </p:nvSpPr>
        <p:spPr>
          <a:xfrm>
            <a:off x="6175925" y="1588950"/>
            <a:ext cx="2053800" cy="9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39"/>
          <p:cNvSpPr txBox="1"/>
          <p:nvPr>
            <p:ph hasCustomPrompt="1" idx="6" type="title"/>
          </p:nvPr>
        </p:nvSpPr>
        <p:spPr>
          <a:xfrm>
            <a:off x="6563970" y="2825376"/>
            <a:ext cx="1277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AND_BODY_1_4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0" name="Google Shape;410;p40"/>
          <p:cNvSpPr/>
          <p:nvPr/>
        </p:nvSpPr>
        <p:spPr>
          <a:xfrm>
            <a:off x="-41550" y="2832750"/>
            <a:ext cx="9227100" cy="18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491050" y="1210050"/>
            <a:ext cx="4706400" cy="3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016975" y="2011973"/>
            <a:ext cx="3337800" cy="27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789226" y="2011973"/>
            <a:ext cx="3337800" cy="27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3" type="title"/>
          </p:nvPr>
        </p:nvSpPr>
        <p:spPr>
          <a:xfrm>
            <a:off x="1016975" y="1490550"/>
            <a:ext cx="2707800" cy="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4" type="title"/>
          </p:nvPr>
        </p:nvSpPr>
        <p:spPr>
          <a:xfrm>
            <a:off x="4789225" y="1490550"/>
            <a:ext cx="2707800" cy="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AND_BODY_1_4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TITLE_AND_BODY_1_2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2"/>
          <p:cNvGrpSpPr/>
          <p:nvPr/>
        </p:nvGrpSpPr>
        <p:grpSpPr>
          <a:xfrm>
            <a:off x="8493652" y="1662296"/>
            <a:ext cx="1585217" cy="715313"/>
            <a:chOff x="8138310" y="3811875"/>
            <a:chExt cx="1584900" cy="715313"/>
          </a:xfrm>
        </p:grpSpPr>
        <p:sp>
          <p:nvSpPr>
            <p:cNvPr id="415" name="Google Shape;415;p4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42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8" name="Google Shape;418;p42"/>
          <p:cNvSpPr txBox="1"/>
          <p:nvPr>
            <p:ph idx="2" type="ctrTitle"/>
          </p:nvPr>
        </p:nvSpPr>
        <p:spPr>
          <a:xfrm>
            <a:off x="914374" y="3032825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9" name="Google Shape;419;p42"/>
          <p:cNvSpPr txBox="1"/>
          <p:nvPr>
            <p:ph idx="1" type="subTitle"/>
          </p:nvPr>
        </p:nvSpPr>
        <p:spPr>
          <a:xfrm>
            <a:off x="914375" y="3409150"/>
            <a:ext cx="2168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0" name="Google Shape;420;p42"/>
          <p:cNvSpPr txBox="1"/>
          <p:nvPr>
            <p:ph idx="3" type="ctrTitle"/>
          </p:nvPr>
        </p:nvSpPr>
        <p:spPr>
          <a:xfrm>
            <a:off x="3487949" y="3032825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1" name="Google Shape;421;p42"/>
          <p:cNvSpPr txBox="1"/>
          <p:nvPr>
            <p:ph idx="4" type="subTitle"/>
          </p:nvPr>
        </p:nvSpPr>
        <p:spPr>
          <a:xfrm>
            <a:off x="3487950" y="3409150"/>
            <a:ext cx="2168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2" name="Google Shape;422;p42"/>
          <p:cNvSpPr txBox="1"/>
          <p:nvPr>
            <p:ph idx="5" type="ctrTitle"/>
          </p:nvPr>
        </p:nvSpPr>
        <p:spPr>
          <a:xfrm>
            <a:off x="6061524" y="3032825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3" name="Google Shape;423;p42"/>
          <p:cNvSpPr txBox="1"/>
          <p:nvPr>
            <p:ph idx="6" type="subTitle"/>
          </p:nvPr>
        </p:nvSpPr>
        <p:spPr>
          <a:xfrm>
            <a:off x="6061525" y="3409150"/>
            <a:ext cx="21681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24" name="Google Shape;424;p42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25" name="Google Shape;425;p4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AND_BODY_1_4_2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9" name="Google Shape;429;p43"/>
          <p:cNvSpPr/>
          <p:nvPr/>
        </p:nvSpPr>
        <p:spPr>
          <a:xfrm>
            <a:off x="-41550" y="1721213"/>
            <a:ext cx="11973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3"/>
          <p:cNvSpPr/>
          <p:nvPr/>
        </p:nvSpPr>
        <p:spPr>
          <a:xfrm>
            <a:off x="8601325" y="1721225"/>
            <a:ext cx="5427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AND_BODY_1_4_2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3" name="Google Shape;433;p44"/>
          <p:cNvSpPr/>
          <p:nvPr/>
        </p:nvSpPr>
        <p:spPr>
          <a:xfrm>
            <a:off x="7946700" y="1721213"/>
            <a:ext cx="11973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4"/>
          <p:cNvSpPr/>
          <p:nvPr/>
        </p:nvSpPr>
        <p:spPr>
          <a:xfrm>
            <a:off x="0" y="1721225"/>
            <a:ext cx="5427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AND_BODY_1_4_2_1_1">
    <p:bg>
      <p:bgPr>
        <a:solidFill>
          <a:schemeClr val="accen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37" name="Google Shape;437;p45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38" name="Google Shape;438;p4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ONLY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" name="Google Shape;442;p46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6"/>
          <p:cNvSpPr txBox="1"/>
          <p:nvPr>
            <p:ph idx="2" type="ctrTitle"/>
          </p:nvPr>
        </p:nvSpPr>
        <p:spPr>
          <a:xfrm>
            <a:off x="5689374" y="2912938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4" name="Google Shape;444;p46"/>
          <p:cNvSpPr txBox="1"/>
          <p:nvPr>
            <p:ph idx="1" type="subTitle"/>
          </p:nvPr>
        </p:nvSpPr>
        <p:spPr>
          <a:xfrm>
            <a:off x="5689374" y="3289262"/>
            <a:ext cx="21681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5" name="Google Shape;445;p46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46" name="Google Shape;446;p4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46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49" name="Google Shape;449;p4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ONLY_1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/>
          <p:nvPr/>
        </p:nvSpPr>
        <p:spPr>
          <a:xfrm>
            <a:off x="8698500" y="-93775"/>
            <a:ext cx="445500" cy="531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7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4" name="Google Shape;454;p47"/>
          <p:cNvSpPr txBox="1"/>
          <p:nvPr>
            <p:ph idx="2" type="ctrTitle"/>
          </p:nvPr>
        </p:nvSpPr>
        <p:spPr>
          <a:xfrm>
            <a:off x="990474" y="2608138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5" name="Google Shape;455;p47"/>
          <p:cNvSpPr txBox="1"/>
          <p:nvPr>
            <p:ph idx="1" type="subTitle"/>
          </p:nvPr>
        </p:nvSpPr>
        <p:spPr>
          <a:xfrm>
            <a:off x="990474" y="2984462"/>
            <a:ext cx="21681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6" name="Google Shape;456;p47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57" name="Google Shape;457;p4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7"/>
          <p:cNvGrpSpPr/>
          <p:nvPr/>
        </p:nvGrpSpPr>
        <p:grpSpPr>
          <a:xfrm>
            <a:off x="8493652" y="3654696"/>
            <a:ext cx="1585217" cy="715313"/>
            <a:chOff x="8138310" y="3811875"/>
            <a:chExt cx="1584900" cy="715313"/>
          </a:xfrm>
        </p:grpSpPr>
        <p:sp>
          <p:nvSpPr>
            <p:cNvPr id="460" name="Google Shape;460;p4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TITLE_AND_BODY_1_2_1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4" name="Google Shape;464;p48"/>
          <p:cNvSpPr txBox="1"/>
          <p:nvPr>
            <p:ph idx="2" type="ctrTitle"/>
          </p:nvPr>
        </p:nvSpPr>
        <p:spPr>
          <a:xfrm>
            <a:off x="1705861" y="3185150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5" name="Google Shape;465;p48"/>
          <p:cNvSpPr txBox="1"/>
          <p:nvPr>
            <p:ph idx="1" type="subTitle"/>
          </p:nvPr>
        </p:nvSpPr>
        <p:spPr>
          <a:xfrm>
            <a:off x="1705861" y="3561474"/>
            <a:ext cx="21681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8"/>
          <p:cNvSpPr txBox="1"/>
          <p:nvPr>
            <p:ph idx="3" type="ctrTitle"/>
          </p:nvPr>
        </p:nvSpPr>
        <p:spPr>
          <a:xfrm>
            <a:off x="5270036" y="3185150"/>
            <a:ext cx="21681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7" name="Google Shape;467;p48"/>
          <p:cNvSpPr txBox="1"/>
          <p:nvPr>
            <p:ph idx="4" type="subTitle"/>
          </p:nvPr>
        </p:nvSpPr>
        <p:spPr>
          <a:xfrm>
            <a:off x="5270036" y="3561474"/>
            <a:ext cx="21681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8" name="Google Shape;468;p48"/>
          <p:cNvGrpSpPr/>
          <p:nvPr/>
        </p:nvGrpSpPr>
        <p:grpSpPr>
          <a:xfrm>
            <a:off x="8493652" y="1662296"/>
            <a:ext cx="1585217" cy="715313"/>
            <a:chOff x="8138310" y="3811875"/>
            <a:chExt cx="1584900" cy="715313"/>
          </a:xfrm>
        </p:grpSpPr>
        <p:sp>
          <p:nvSpPr>
            <p:cNvPr id="469" name="Google Shape;469;p48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8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8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72" name="Google Shape;472;p48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9"/>
          <p:cNvSpPr/>
          <p:nvPr/>
        </p:nvSpPr>
        <p:spPr>
          <a:xfrm>
            <a:off x="2358000" y="-27575"/>
            <a:ext cx="6786000" cy="51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9"/>
          <p:cNvSpPr txBox="1"/>
          <p:nvPr>
            <p:ph type="ctrTitle"/>
          </p:nvPr>
        </p:nvSpPr>
        <p:spPr>
          <a:xfrm>
            <a:off x="3794875" y="654925"/>
            <a:ext cx="4132500" cy="8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77" name="Google Shape;477;p49"/>
          <p:cNvSpPr txBox="1"/>
          <p:nvPr>
            <p:ph idx="1" type="subTitle"/>
          </p:nvPr>
        </p:nvSpPr>
        <p:spPr>
          <a:xfrm>
            <a:off x="3794875" y="1574425"/>
            <a:ext cx="3997800" cy="12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8" name="Google Shape;478;p49"/>
          <p:cNvSpPr txBox="1"/>
          <p:nvPr/>
        </p:nvSpPr>
        <p:spPr>
          <a:xfrm>
            <a:off x="3794877" y="3168025"/>
            <a:ext cx="39024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79" name="Google Shape;479;p49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80" name="Google Shape;480;p49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TWO_COLUMNS_1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/>
          <p:nvPr>
            <p:ph idx="1" type="body"/>
          </p:nvPr>
        </p:nvSpPr>
        <p:spPr>
          <a:xfrm>
            <a:off x="1016975" y="1379825"/>
            <a:ext cx="7413900" cy="32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84" name="Google Shape;484;p50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5" name="Google Shape;485;p50"/>
          <p:cNvSpPr/>
          <p:nvPr/>
        </p:nvSpPr>
        <p:spPr>
          <a:xfrm>
            <a:off x="-41375" y="4640550"/>
            <a:ext cx="92805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-1484750" y="4745950"/>
            <a:ext cx="66009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31" name="Google Shape;31;p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>
            <p:ph idx="1" type="body"/>
          </p:nvPr>
        </p:nvSpPr>
        <p:spPr>
          <a:xfrm>
            <a:off x="1016975" y="1199925"/>
            <a:ext cx="33378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8" name="Google Shape;488;p51"/>
          <p:cNvSpPr txBox="1"/>
          <p:nvPr>
            <p:ph idx="2" type="body"/>
          </p:nvPr>
        </p:nvSpPr>
        <p:spPr>
          <a:xfrm>
            <a:off x="4789225" y="1199925"/>
            <a:ext cx="33378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9" name="Google Shape;489;p51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ONLY_2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2"/>
          <p:cNvSpPr/>
          <p:nvPr/>
        </p:nvSpPr>
        <p:spPr>
          <a:xfrm>
            <a:off x="-1484750" y="4745950"/>
            <a:ext cx="66009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52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94" name="Google Shape;494;p5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ONE_COLUMN_TEXT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"/>
          <p:cNvSpPr/>
          <p:nvPr/>
        </p:nvSpPr>
        <p:spPr>
          <a:xfrm>
            <a:off x="-7475" y="-14750"/>
            <a:ext cx="8039100" cy="51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53"/>
          <p:cNvGrpSpPr/>
          <p:nvPr/>
        </p:nvGrpSpPr>
        <p:grpSpPr>
          <a:xfrm>
            <a:off x="7246413" y="3811888"/>
            <a:ext cx="1585217" cy="715313"/>
            <a:chOff x="8138310" y="3811875"/>
            <a:chExt cx="1584900" cy="715313"/>
          </a:xfrm>
        </p:grpSpPr>
        <p:sp>
          <p:nvSpPr>
            <p:cNvPr id="499" name="Google Shape;499;p5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5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APTION_ONLY_1">
    <p:bg>
      <p:bgPr>
        <a:solidFill>
          <a:schemeClr val="accent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54"/>
          <p:cNvGrpSpPr/>
          <p:nvPr/>
        </p:nvGrpSpPr>
        <p:grpSpPr>
          <a:xfrm>
            <a:off x="8659088" y="1351588"/>
            <a:ext cx="1585217" cy="715313"/>
            <a:chOff x="8138310" y="3811875"/>
            <a:chExt cx="1584900" cy="715313"/>
          </a:xfrm>
        </p:grpSpPr>
        <p:sp>
          <p:nvSpPr>
            <p:cNvPr id="503" name="Google Shape;503;p54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54"/>
          <p:cNvGrpSpPr/>
          <p:nvPr/>
        </p:nvGrpSpPr>
        <p:grpSpPr>
          <a:xfrm>
            <a:off x="-899806" y="3654688"/>
            <a:ext cx="1585217" cy="715313"/>
            <a:chOff x="8138310" y="3811875"/>
            <a:chExt cx="1584900" cy="715313"/>
          </a:xfrm>
        </p:grpSpPr>
        <p:sp>
          <p:nvSpPr>
            <p:cNvPr id="506" name="Google Shape;506;p54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-7475" y="-14750"/>
            <a:ext cx="80391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7"/>
          <p:cNvGrpSpPr/>
          <p:nvPr/>
        </p:nvGrpSpPr>
        <p:grpSpPr>
          <a:xfrm>
            <a:off x="7246413" y="3811888"/>
            <a:ext cx="1585217" cy="715313"/>
            <a:chOff x="8138310" y="3811875"/>
            <a:chExt cx="1584900" cy="715313"/>
          </a:xfrm>
        </p:grpSpPr>
        <p:sp>
          <p:nvSpPr>
            <p:cNvPr id="36" name="Google Shape;36;p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990475" y="1907450"/>
            <a:ext cx="2116500" cy="19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-4175"/>
            <a:ext cx="9144000" cy="5151900"/>
          </a:xfrm>
          <a:prstGeom prst="rect">
            <a:avLst/>
          </a:prstGeom>
          <a:solidFill>
            <a:schemeClr val="dk1">
              <a:alpha val="3352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756925" y="585150"/>
            <a:ext cx="4016700" cy="3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990475" y="1529800"/>
            <a:ext cx="4045200" cy="4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990475" y="1925475"/>
            <a:ext cx="3026400" cy="24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/>
          <p:nvPr/>
        </p:nvSpPr>
        <p:spPr>
          <a:xfrm>
            <a:off x="7067150" y="-6900"/>
            <a:ext cx="2076900" cy="51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5299675" y="914875"/>
            <a:ext cx="31311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" name="Google Shape;50;p10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51" name="Google Shape;51;p10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90475" y="358075"/>
            <a:ext cx="74403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90425" y="1236000"/>
            <a:ext cx="74403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uli"/>
              <a:buChar char="●"/>
              <a:defRPr sz="1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kimme.williams@cms.k12.nc.us" TargetMode="External"/><Relationship Id="rId4" Type="http://schemas.openxmlformats.org/officeDocument/2006/relationships/hyperlink" Target="mailto:michaelt.williams@cms.k12.nc.us" TargetMode="External"/><Relationship Id="rId5" Type="http://schemas.openxmlformats.org/officeDocument/2006/relationships/hyperlink" Target="mailto:janela.stevenson@cms.k12.nc.us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dpi.state.nc.us/curriculum/" TargetMode="External"/><Relationship Id="rId4" Type="http://schemas.openxmlformats.org/officeDocument/2006/relationships/hyperlink" Target="mailto:janela.stevenson@cms.k12.nc.us" TargetMode="External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chools.cms.k12.nc.us/montclaireES/Pages/Default.aspx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 txBox="1"/>
          <p:nvPr>
            <p:ph type="ctrTitle"/>
          </p:nvPr>
        </p:nvSpPr>
        <p:spPr>
          <a:xfrm>
            <a:off x="109650" y="630475"/>
            <a:ext cx="5383500" cy="17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Title I Annual Meeting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for Parents &amp; Families</a:t>
            </a:r>
            <a:endParaRPr sz="4000"/>
          </a:p>
        </p:txBody>
      </p:sp>
      <p:sp>
        <p:nvSpPr>
          <p:cNvPr id="513" name="Google Shape;513;p55"/>
          <p:cNvSpPr txBox="1"/>
          <p:nvPr>
            <p:ph idx="1" type="subTitle"/>
          </p:nvPr>
        </p:nvSpPr>
        <p:spPr>
          <a:xfrm>
            <a:off x="199350" y="2820025"/>
            <a:ext cx="3585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10th, 2024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2024 - 2025</a:t>
            </a:r>
            <a:endParaRPr/>
          </a:p>
        </p:txBody>
      </p:sp>
      <p:sp>
        <p:nvSpPr>
          <p:cNvPr id="514" name="Google Shape;514;p55"/>
          <p:cNvSpPr/>
          <p:nvPr/>
        </p:nvSpPr>
        <p:spPr>
          <a:xfrm>
            <a:off x="-11" y="2558730"/>
            <a:ext cx="32994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5197000" y="-22800"/>
            <a:ext cx="3985200" cy="518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55"/>
          <p:cNvGrpSpPr/>
          <p:nvPr/>
        </p:nvGrpSpPr>
        <p:grpSpPr>
          <a:xfrm>
            <a:off x="8138310" y="630467"/>
            <a:ext cx="1584900" cy="3910875"/>
            <a:chOff x="8138310" y="616313"/>
            <a:chExt cx="1584900" cy="3910875"/>
          </a:xfrm>
        </p:grpSpPr>
        <p:sp>
          <p:nvSpPr>
            <p:cNvPr id="517" name="Google Shape;517;p55"/>
            <p:cNvSpPr/>
            <p:nvPr/>
          </p:nvSpPr>
          <p:spPr>
            <a:xfrm>
              <a:off x="8138310" y="616313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5"/>
            <p:cNvSpPr/>
            <p:nvPr/>
          </p:nvSpPr>
          <p:spPr>
            <a:xfrm>
              <a:off x="8138310" y="125542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5"/>
            <p:cNvSpPr/>
            <p:nvPr/>
          </p:nvSpPr>
          <p:spPr>
            <a:xfrm>
              <a:off x="8138310" y="189453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5"/>
            <p:cNvSpPr/>
            <p:nvPr/>
          </p:nvSpPr>
          <p:spPr>
            <a:xfrm>
              <a:off x="8138310" y="2533650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5"/>
            <p:cNvSpPr/>
            <p:nvPr/>
          </p:nvSpPr>
          <p:spPr>
            <a:xfrm>
              <a:off x="8138310" y="3172763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5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5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4" name="Google Shape;524;p55"/>
          <p:cNvPicPr preferRelativeResize="0"/>
          <p:nvPr/>
        </p:nvPicPr>
        <p:blipFill rotWithShape="1">
          <a:blip r:embed="rId3">
            <a:alphaModFix/>
          </a:blip>
          <a:srcRect b="0" l="13558" r="14050" t="0"/>
          <a:stretch/>
        </p:blipFill>
        <p:spPr>
          <a:xfrm>
            <a:off x="3723725" y="2549775"/>
            <a:ext cx="49441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4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CONTACT US?</a:t>
            </a:r>
            <a:endParaRPr/>
          </a:p>
        </p:txBody>
      </p:sp>
      <p:sp>
        <p:nvSpPr>
          <p:cNvPr id="599" name="Google Shape;599;p64"/>
          <p:cNvSpPr txBox="1"/>
          <p:nvPr>
            <p:ph idx="2" type="ctrTitle"/>
          </p:nvPr>
        </p:nvSpPr>
        <p:spPr>
          <a:xfrm>
            <a:off x="1672450" y="1296975"/>
            <a:ext cx="3870000" cy="7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IF you want to get involved or have some feedback for MILA</a:t>
            </a:r>
            <a:endParaRPr sz="2200"/>
          </a:p>
        </p:txBody>
      </p:sp>
      <p:sp>
        <p:nvSpPr>
          <p:cNvPr id="600" name="Google Shape;600;p64"/>
          <p:cNvSpPr txBox="1"/>
          <p:nvPr>
            <p:ph idx="1" type="subTitle"/>
          </p:nvPr>
        </p:nvSpPr>
        <p:spPr>
          <a:xfrm>
            <a:off x="1772224" y="2150675"/>
            <a:ext cx="387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Please</a:t>
            </a:r>
            <a:r>
              <a:rPr lang="en" sz="1800"/>
              <a:t> email administration at: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akimme.williams@cms.k12.nc.us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michaelt.williams@cms.k12.nc.us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janela.stevenson@cms.k12.nc.us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1" name="Google Shape;601;p64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2600" y="1190850"/>
            <a:ext cx="3261550" cy="30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5"/>
          <p:cNvSpPr/>
          <p:nvPr/>
        </p:nvSpPr>
        <p:spPr>
          <a:xfrm>
            <a:off x="4589250" y="11075"/>
            <a:ext cx="455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608" name="Google Shape;608;p65"/>
          <p:cNvGraphicFramePr/>
          <p:nvPr/>
        </p:nvGraphicFramePr>
        <p:xfrm>
          <a:off x="0" y="1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{C01C7F7E-2FEE-486D-B4CF-1E22DD4AB7F8}</a:tableStyleId>
              </a:tblPr>
              <a:tblGrid>
                <a:gridCol w="4589250"/>
                <a:gridCol w="4554750"/>
              </a:tblGrid>
              <a:tr h="122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2000" u="sng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How do I request</a:t>
                      </a:r>
                      <a:r>
                        <a:rPr lang="en" sz="2000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 </a:t>
                      </a:r>
                      <a:r>
                        <a:rPr lang="en" sz="2000">
                          <a:solidFill>
                            <a:srgbClr val="FFFFFF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the qualifications of my child’s teachers?</a:t>
                      </a:r>
                      <a:endParaRPr sz="2000">
                        <a:solidFill>
                          <a:srgbClr val="FFFFFF"/>
                        </a:solidFill>
                        <a:latin typeface="Oswald SemiBold"/>
                        <a:ea typeface="Oswald SemiBold"/>
                        <a:cs typeface="Oswald SemiBold"/>
                        <a:sym typeface="Oswald SemiBold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How will I be notified if my child is taught by a teacher who is </a:t>
                      </a:r>
                      <a:r>
                        <a:rPr i="1" lang="en" sz="2000" u="sng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not Highly Qualified?</a:t>
                      </a:r>
                      <a:endParaRPr i="1" sz="2000" u="sng">
                        <a:solidFill>
                          <a:schemeClr val="accent4"/>
                        </a:solidFill>
                        <a:latin typeface="Oswald SemiBold"/>
                        <a:ea typeface="Oswald SemiBold"/>
                        <a:cs typeface="Oswald SemiBold"/>
                        <a:sym typeface="Oswald SemiBold"/>
                      </a:endParaRPr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</a:tr>
              <a:tr h="391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Title I parents and families have the right to request the qualifications of their child’s teachers.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Request Process: You can request it from: Ms. Stevenson at janela.stevenson@cms.k12.nc.us.	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Requests should be completed within 30 days.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Parents and families are notified if teachers do not meet ESSA’s requirements for Highly Qualified.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Definition of Highly Qualified: In NC, this means passing the required licensure exams or receiving alternate licensure as set out by NC law.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/>
          <p:nvPr>
            <p:ph type="title"/>
          </p:nvPr>
        </p:nvSpPr>
        <p:spPr>
          <a:xfrm>
            <a:off x="5065900" y="781625"/>
            <a:ext cx="3935100" cy="11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North Carolina Course of Study</a:t>
            </a:r>
            <a:endParaRPr sz="3300"/>
          </a:p>
        </p:txBody>
      </p:sp>
      <p:sp>
        <p:nvSpPr>
          <p:cNvPr id="614" name="Google Shape;614;p66"/>
          <p:cNvSpPr txBox="1"/>
          <p:nvPr>
            <p:ph idx="1" type="subTitle"/>
          </p:nvPr>
        </p:nvSpPr>
        <p:spPr>
          <a:xfrm>
            <a:off x="5017950" y="1884175"/>
            <a:ext cx="39351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full North Carolina Standard Course of Study (NCSCOS) can be viewed using the link below: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http://www.dpi.state.nc.us/curriculum/</a:t>
            </a:r>
            <a:r>
              <a:rPr lang="en" sz="1600"/>
              <a:t> 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For more information about the NCSCOS and professional development at your school site, please reach out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janela.stevenson@cms.k12.nc.us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6"/>
          <p:cNvSpPr/>
          <p:nvPr/>
        </p:nvSpPr>
        <p:spPr>
          <a:xfrm>
            <a:off x="4009700" y="627525"/>
            <a:ext cx="55011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6" name="Google Shape;61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25" y="0"/>
            <a:ext cx="47333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7"/>
          <p:cNvSpPr txBox="1"/>
          <p:nvPr>
            <p:ph type="title"/>
          </p:nvPr>
        </p:nvSpPr>
        <p:spPr>
          <a:xfrm>
            <a:off x="3056851" y="1607525"/>
            <a:ext cx="303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622" name="Google Shape;622;p67"/>
          <p:cNvSpPr txBox="1"/>
          <p:nvPr>
            <p:ph idx="1" type="subTitle"/>
          </p:nvPr>
        </p:nvSpPr>
        <p:spPr>
          <a:xfrm>
            <a:off x="2322006" y="2521675"/>
            <a:ext cx="45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you’ve found your home here at MILA! Enjoy curriculum night!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3" name="Google Shape;623;p67"/>
          <p:cNvPicPr preferRelativeResize="0"/>
          <p:nvPr/>
        </p:nvPicPr>
        <p:blipFill rotWithShape="1">
          <a:blip r:embed="rId4">
            <a:alphaModFix/>
          </a:blip>
          <a:srcRect b="0" l="13558" r="14050" t="0"/>
          <a:stretch/>
        </p:blipFill>
        <p:spPr>
          <a:xfrm>
            <a:off x="3191462" y="194725"/>
            <a:ext cx="2761076" cy="13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/>
          <p:nvPr>
            <p:ph idx="1" type="body"/>
          </p:nvPr>
        </p:nvSpPr>
        <p:spPr>
          <a:xfrm>
            <a:off x="870150" y="928125"/>
            <a:ext cx="7560600" cy="3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The </a:t>
            </a:r>
            <a:r>
              <a:rPr i="1" lang="en" sz="2000">
                <a:solidFill>
                  <a:schemeClr val="accent6"/>
                </a:solidFill>
              </a:rPr>
              <a:t>Elementary and Secondary Education Act (ESEA), </a:t>
            </a:r>
            <a:r>
              <a:rPr lang="en" sz="2000">
                <a:solidFill>
                  <a:schemeClr val="accent6"/>
                </a:solidFill>
              </a:rPr>
              <a:t>as amended by the Every Student Succeeds Act (ESSA) of 2015,</a:t>
            </a:r>
            <a:r>
              <a:rPr i="1" lang="en" sz="2000">
                <a:solidFill>
                  <a:schemeClr val="accent6"/>
                </a:solidFill>
              </a:rPr>
              <a:t> </a:t>
            </a:r>
            <a:r>
              <a:rPr lang="en" sz="2000">
                <a:solidFill>
                  <a:schemeClr val="accent6"/>
                </a:solidFill>
              </a:rPr>
              <a:t>requires that each Title I School hold an Annual Meeting for parents/families/community members for the purpose of:</a:t>
            </a:r>
            <a:endParaRPr sz="3000">
              <a:solidFill>
                <a:schemeClr val="accent6"/>
              </a:solidFill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b="1" lang="en" sz="2000">
                <a:solidFill>
                  <a:schemeClr val="accent6"/>
                </a:solidFill>
              </a:rPr>
              <a:t>Informing you of your school’s participation in Title I services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b="1" lang="en" sz="2000">
                <a:solidFill>
                  <a:schemeClr val="accent6"/>
                </a:solidFill>
              </a:rPr>
              <a:t>Explaining the requirements of Title I, Part A</a:t>
            </a:r>
            <a:endParaRPr b="1" sz="2000">
              <a:solidFill>
                <a:schemeClr val="accent6"/>
              </a:solidFill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b="1" lang="en" sz="2000">
                <a:solidFill>
                  <a:schemeClr val="accent6"/>
                </a:solidFill>
              </a:rPr>
              <a:t>Explaining your rights as parents to be engaged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530" name="Google Shape;530;p56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Purpose</a:t>
            </a:r>
            <a:endParaRPr/>
          </a:p>
        </p:txBody>
      </p:sp>
      <p:sp>
        <p:nvSpPr>
          <p:cNvPr id="531" name="Google Shape;531;p56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6"/>
          <p:cNvSpPr/>
          <p:nvPr/>
        </p:nvSpPr>
        <p:spPr>
          <a:xfrm>
            <a:off x="5046975" y="627525"/>
            <a:ext cx="44640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Title 1 School?</a:t>
            </a:r>
            <a:endParaRPr/>
          </a:p>
        </p:txBody>
      </p:sp>
      <p:sp>
        <p:nvSpPr>
          <p:cNvPr id="538" name="Google Shape;538;p57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57"/>
          <p:cNvSpPr/>
          <p:nvPr/>
        </p:nvSpPr>
        <p:spPr>
          <a:xfrm>
            <a:off x="4301550" y="627525"/>
            <a:ext cx="52095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7"/>
          <p:cNvSpPr txBox="1"/>
          <p:nvPr>
            <p:ph idx="4294967295" type="body"/>
          </p:nvPr>
        </p:nvSpPr>
        <p:spPr>
          <a:xfrm>
            <a:off x="791700" y="1037775"/>
            <a:ext cx="80541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>
                <a:solidFill>
                  <a:schemeClr val="accent6"/>
                </a:solidFill>
              </a:rPr>
              <a:t>Title I is the largest federally funded educational program.  </a:t>
            </a:r>
            <a:r>
              <a:rPr b="1" lang="en" sz="2000">
                <a:solidFill>
                  <a:schemeClr val="accent6"/>
                </a:solidFill>
              </a:rPr>
              <a:t>A Title I school is a school receiving federal funds for students. </a:t>
            </a:r>
            <a:endParaRPr b="1" sz="2000"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>
                <a:solidFill>
                  <a:schemeClr val="accent6"/>
                </a:solidFill>
              </a:rPr>
              <a:t>The basic principle of Title I is that schools with large concentrations of low-income </a:t>
            </a:r>
            <a:r>
              <a:rPr b="1" lang="en" sz="2000" u="sng">
                <a:solidFill>
                  <a:schemeClr val="accent6"/>
                </a:solidFill>
              </a:rPr>
              <a:t>students receive supplemental funds to meet students’ educational goals.</a:t>
            </a:r>
            <a:endParaRPr b="1" u="sng">
              <a:solidFill>
                <a:schemeClr val="accent6"/>
              </a:solidFill>
            </a:endParaRPr>
          </a:p>
        </p:txBody>
      </p:sp>
      <p:pic>
        <p:nvPicPr>
          <p:cNvPr id="541" name="Google Shape;5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025" y="3202150"/>
            <a:ext cx="5311954" cy="1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8"/>
          <p:cNvSpPr txBox="1"/>
          <p:nvPr>
            <p:ph idx="4294967295" type="title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does it really mean?! </a:t>
            </a:r>
            <a:endParaRPr/>
          </a:p>
        </p:txBody>
      </p:sp>
      <p:sp>
        <p:nvSpPr>
          <p:cNvPr id="547" name="Google Shape;547;p58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8"/>
          <p:cNvSpPr txBox="1"/>
          <p:nvPr>
            <p:ph idx="4294967295" type="body"/>
          </p:nvPr>
        </p:nvSpPr>
        <p:spPr>
          <a:xfrm>
            <a:off x="259100" y="1037775"/>
            <a:ext cx="8632500" cy="3776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Being a Title I school means receiving federal funding to enhance existing programs. These funds are used for:</a:t>
            </a:r>
            <a:endParaRPr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Identifying and assisting students facing academic challenges</a:t>
            </a:r>
            <a:endParaRPr b="1"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Purchasing supplemental staff, programs, materials, and supplies</a:t>
            </a:r>
            <a:endParaRPr b="1"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Conducting parent and family engagement activities</a:t>
            </a:r>
            <a:endParaRPr b="1"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Recruiting and retaining highly-qualified teachers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Additionally, Title I schools promote ongoing parent and family engagement and advocate for parents’ rights.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9"/>
          <p:cNvSpPr txBox="1"/>
          <p:nvPr>
            <p:ph type="ctrTitle"/>
          </p:nvPr>
        </p:nvSpPr>
        <p:spPr>
          <a:xfrm>
            <a:off x="1412701" y="2298950"/>
            <a:ext cx="2655300" cy="4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ASSISTANTS </a:t>
            </a:r>
            <a:endParaRPr/>
          </a:p>
        </p:txBody>
      </p:sp>
      <p:sp>
        <p:nvSpPr>
          <p:cNvPr id="554" name="Google Shape;554;p59"/>
          <p:cNvSpPr txBox="1"/>
          <p:nvPr>
            <p:ph idx="2" type="title"/>
          </p:nvPr>
        </p:nvSpPr>
        <p:spPr>
          <a:xfrm>
            <a:off x="713225" y="21292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5" name="Google Shape;555;p59"/>
          <p:cNvSpPr txBox="1"/>
          <p:nvPr>
            <p:ph idx="3" type="ctrTitle"/>
          </p:nvPr>
        </p:nvSpPr>
        <p:spPr>
          <a:xfrm>
            <a:off x="5747900" y="1863275"/>
            <a:ext cx="2655300" cy="6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TUTORING SERVICES</a:t>
            </a:r>
            <a:endParaRPr/>
          </a:p>
        </p:txBody>
      </p:sp>
      <p:sp>
        <p:nvSpPr>
          <p:cNvPr id="556" name="Google Shape;556;p59"/>
          <p:cNvSpPr txBox="1"/>
          <p:nvPr>
            <p:ph idx="5" type="title"/>
          </p:nvPr>
        </p:nvSpPr>
        <p:spPr>
          <a:xfrm>
            <a:off x="5048300" y="1863275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7" name="Google Shape;557;p59"/>
          <p:cNvSpPr txBox="1"/>
          <p:nvPr>
            <p:ph idx="6" type="ctrTitle"/>
          </p:nvPr>
        </p:nvSpPr>
        <p:spPr>
          <a:xfrm>
            <a:off x="1412700" y="2983100"/>
            <a:ext cx="2655300" cy="6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 FOR STAFF</a:t>
            </a:r>
            <a:endParaRPr/>
          </a:p>
        </p:txBody>
      </p:sp>
      <p:sp>
        <p:nvSpPr>
          <p:cNvPr id="558" name="Google Shape;558;p59"/>
          <p:cNvSpPr txBox="1"/>
          <p:nvPr>
            <p:ph idx="8" type="title"/>
          </p:nvPr>
        </p:nvSpPr>
        <p:spPr>
          <a:xfrm>
            <a:off x="713225" y="29831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9" name="Google Shape;559;p59"/>
          <p:cNvSpPr txBox="1"/>
          <p:nvPr>
            <p:ph idx="9" type="ctrTitle"/>
          </p:nvPr>
        </p:nvSpPr>
        <p:spPr>
          <a:xfrm>
            <a:off x="1412700" y="3836950"/>
            <a:ext cx="2655300" cy="6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 AND MATERIALS</a:t>
            </a:r>
            <a:endParaRPr/>
          </a:p>
        </p:txBody>
      </p:sp>
      <p:sp>
        <p:nvSpPr>
          <p:cNvPr id="560" name="Google Shape;560;p59"/>
          <p:cNvSpPr txBox="1"/>
          <p:nvPr>
            <p:ph idx="14" type="title"/>
          </p:nvPr>
        </p:nvSpPr>
        <p:spPr>
          <a:xfrm>
            <a:off x="713225" y="3837100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61" name="Google Shape;561;p59"/>
          <p:cNvSpPr txBox="1"/>
          <p:nvPr>
            <p:ph idx="18" type="ctrTitle"/>
          </p:nvPr>
        </p:nvSpPr>
        <p:spPr>
          <a:xfrm>
            <a:off x="5747975" y="2717175"/>
            <a:ext cx="2655300" cy="5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ENGAGEMENT</a:t>
            </a:r>
            <a:endParaRPr/>
          </a:p>
        </p:txBody>
      </p:sp>
      <p:sp>
        <p:nvSpPr>
          <p:cNvPr id="562" name="Google Shape;562;p59"/>
          <p:cNvSpPr txBox="1"/>
          <p:nvPr>
            <p:ph idx="20" type="title"/>
          </p:nvPr>
        </p:nvSpPr>
        <p:spPr>
          <a:xfrm>
            <a:off x="5048375" y="2717175"/>
            <a:ext cx="699600" cy="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63" name="Google Shape;563;p59"/>
          <p:cNvSpPr txBox="1"/>
          <p:nvPr/>
        </p:nvSpPr>
        <p:spPr>
          <a:xfrm>
            <a:off x="235950" y="877175"/>
            <a:ext cx="8672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ARE FUNDS USED AT </a:t>
            </a:r>
            <a:r>
              <a:rPr b="1" i="1" lang="en" sz="29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MILA?</a:t>
            </a:r>
            <a:endParaRPr/>
          </a:p>
        </p:txBody>
      </p:sp>
      <p:pic>
        <p:nvPicPr>
          <p:cNvPr id="564" name="Google Shape;5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425" y="3369875"/>
            <a:ext cx="3186725" cy="17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/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1%</a:t>
            </a:r>
            <a:endParaRPr/>
          </a:p>
        </p:txBody>
      </p:sp>
      <p:sp>
        <p:nvSpPr>
          <p:cNvPr id="570" name="Google Shape;570;p60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0"/>
          <p:cNvSpPr/>
          <p:nvPr/>
        </p:nvSpPr>
        <p:spPr>
          <a:xfrm>
            <a:off x="2882000" y="627525"/>
            <a:ext cx="6628800" cy="76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0"/>
          <p:cNvSpPr/>
          <p:nvPr/>
        </p:nvSpPr>
        <p:spPr>
          <a:xfrm>
            <a:off x="0" y="976325"/>
            <a:ext cx="8064000" cy="39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3" name="Google Shape;573;p60"/>
          <p:cNvSpPr txBox="1"/>
          <p:nvPr/>
        </p:nvSpPr>
        <p:spPr>
          <a:xfrm>
            <a:off x="179425" y="1176225"/>
            <a:ext cx="7525800" cy="3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LEAs or school districts with a Title I allocation over $500,000 must set aside 1% of that funding for </a:t>
            </a:r>
            <a:r>
              <a:rPr b="1" lang="en" sz="1800" u="sng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parent and family engagement.</a:t>
            </a:r>
            <a:endParaRPr b="1" sz="1800" u="sng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Allocation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: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10% can be reserved for district-wide initiatives.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90% is distributed to Title I schools for local activities and events.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Title I parents have the right to influence how these funds are used, typically through the School Improvement Team (SIT).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1"/>
          <p:cNvSpPr txBox="1"/>
          <p:nvPr>
            <p:ph idx="4294967295" type="title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CMS Parent and Family Engagement </a:t>
            </a:r>
            <a:endParaRPr sz="2700"/>
          </a:p>
        </p:txBody>
      </p:sp>
      <p:sp>
        <p:nvSpPr>
          <p:cNvPr id="579" name="Google Shape;579;p61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1"/>
          <p:cNvSpPr txBox="1"/>
          <p:nvPr>
            <p:ph idx="4294967295" type="body"/>
          </p:nvPr>
        </p:nvSpPr>
        <p:spPr>
          <a:xfrm>
            <a:off x="259100" y="1037775"/>
            <a:ext cx="8632500" cy="3776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This policy outlines how CMS will meet the parent and family engagement requirements of the Every Student Succeeds Act (ESSA). It includes:</a:t>
            </a:r>
            <a:endParaRPr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Expectations for parents</a:t>
            </a:r>
            <a:endParaRPr b="1"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Opportunities for parents to engage in decision-making</a:t>
            </a:r>
            <a:endParaRPr b="1" sz="2000">
              <a:solidFill>
                <a:schemeClr val="accent6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" sz="2000">
                <a:solidFill>
                  <a:schemeClr val="accent6"/>
                </a:solidFill>
              </a:rPr>
              <a:t>Efforts to build capacity for effective engagement activities to boost student achievement</a:t>
            </a:r>
            <a:endParaRPr b="1"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Parents in Title I schools have the right to participate in the review and evaluation of this policy annually.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"/>
          <p:cNvSpPr txBox="1"/>
          <p:nvPr>
            <p:ph idx="4294967295" type="title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MILA School Improvement Plan</a:t>
            </a:r>
            <a:r>
              <a:rPr lang="en" sz="2700"/>
              <a:t> </a:t>
            </a:r>
            <a:endParaRPr sz="2700"/>
          </a:p>
        </p:txBody>
      </p:sp>
      <p:sp>
        <p:nvSpPr>
          <p:cNvPr id="586" name="Google Shape;586;p62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2"/>
          <p:cNvSpPr txBox="1"/>
          <p:nvPr>
            <p:ph idx="4294967295" type="body"/>
          </p:nvPr>
        </p:nvSpPr>
        <p:spPr>
          <a:xfrm>
            <a:off x="259100" y="898975"/>
            <a:ext cx="8632500" cy="3915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School Improvement Plan (SIP) is created in an online platform called NCStar.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It includes: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 Comprehensive Needs Assessment</a:t>
            </a:r>
            <a:endParaRPr b="1" sz="18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b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Goals and Strategies to Address Academic Needs of Students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b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Professional Development Needs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b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Coordination of Resources and Comprehensive Budget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b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School’s Parent and Family Engagement Goals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Parents of students at Title I schools have the right to be engaged in the development of this plan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Access the SIP on our website: </a:t>
            </a:r>
            <a:r>
              <a:rPr lang="en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https://schools.cms.k12.nc.us/montclaireES/Pages/Default.aspx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○"/>
            </a:pPr>
            <a:r>
              <a:rPr lang="en" sz="18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User Name</a:t>
            </a: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guests7107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30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○"/>
            </a:pPr>
            <a:r>
              <a:rPr lang="en" sz="18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Password</a:t>
            </a: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guests7107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3"/>
          <p:cNvSpPr/>
          <p:nvPr/>
        </p:nvSpPr>
        <p:spPr>
          <a:xfrm>
            <a:off x="4589250" y="11075"/>
            <a:ext cx="455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593" name="Google Shape;593;p63"/>
          <p:cNvGraphicFramePr/>
          <p:nvPr/>
        </p:nvGraphicFramePr>
        <p:xfrm>
          <a:off x="0" y="1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{C01C7F7E-2FEE-486D-B4CF-1E22DD4AB7F8}</a:tableStyleId>
              </a:tblPr>
              <a:tblGrid>
                <a:gridCol w="5203850"/>
                <a:gridCol w="3940150"/>
              </a:tblGrid>
              <a:tr h="103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0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What is included </a:t>
                      </a:r>
                      <a:r>
                        <a:rPr b="1" lang="en" sz="20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in the School’s Parent and Family Engagement Policy?</a:t>
                      </a:r>
                      <a:endParaRPr b="1" sz="20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What is the </a:t>
                      </a:r>
                      <a:r>
                        <a:rPr b="1" i="1" lang="en" sz="20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Compact?</a:t>
                      </a:r>
                      <a:endParaRPr b="1" i="1" sz="20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409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Implementation of parent and family engagement requirements of the Every Student Succeeds Act (ESSA).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How parents can be engaged in decision-making and activities.	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Use of parent and family engagement funds.	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Provision of information and training to parents.	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-34290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Building capacity in parents and staff for strong engagement.</a:t>
                      </a:r>
                      <a:endParaRPr b="1"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The compact is a commitment from the school, the parent/family, and the student, to share in the responsibility for improved academic achievement.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Parents and families of students in Title I schools have the right to be involved in the revision/review of the School Compact.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litical Party Campaign XL by Slidesgo">
  <a:themeElements>
    <a:clrScheme name="Simple Light">
      <a:dk1>
        <a:srgbClr val="21425F"/>
      </a:dk1>
      <a:lt1>
        <a:srgbClr val="FFFFFF"/>
      </a:lt1>
      <a:dk2>
        <a:srgbClr val="21425F"/>
      </a:dk2>
      <a:lt2>
        <a:srgbClr val="21425F"/>
      </a:lt2>
      <a:accent1>
        <a:srgbClr val="F5D41E"/>
      </a:accent1>
      <a:accent2>
        <a:srgbClr val="21425F"/>
      </a:accent2>
      <a:accent3>
        <a:srgbClr val="F5D41E"/>
      </a:accent3>
      <a:accent4>
        <a:srgbClr val="F5D41E"/>
      </a:accent4>
      <a:accent5>
        <a:srgbClr val="FFFFFF"/>
      </a:accent5>
      <a:accent6>
        <a:srgbClr val="21425F"/>
      </a:accent6>
      <a:hlink>
        <a:srgbClr val="2142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